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743" r:id="rId3"/>
    <p:sldId id="702" r:id="rId4"/>
    <p:sldId id="306" r:id="rId5"/>
    <p:sldId id="758" r:id="rId6"/>
    <p:sldId id="761" r:id="rId7"/>
    <p:sldId id="771" r:id="rId8"/>
    <p:sldId id="666" r:id="rId9"/>
    <p:sldId id="533" r:id="rId10"/>
    <p:sldId id="782" r:id="rId11"/>
    <p:sldId id="780" r:id="rId12"/>
    <p:sldId id="711" r:id="rId13"/>
    <p:sldId id="7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3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2478C-89B2-43EF-9559-6021B8B44056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5D794-4C67-4D51-96C7-04D18C0A65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04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114F9-3DB6-4CDC-8901-D81331FCB2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49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1350963"/>
            <a:ext cx="6481763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Maurice &amp; Bryan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E23-497D-4644-9207-F38D5F7CF9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91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in A title slide before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EA39F-6BD5-438B-8E20-B63D171D38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4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 there are obvious practices that may be re-traumatising, </a:t>
            </a:r>
          </a:p>
          <a:p>
            <a:r>
              <a:rPr lang="en-GB" dirty="0"/>
              <a:t>such as restraint or isolation, the potential for re-traumatisation </a:t>
            </a:r>
          </a:p>
          <a:p>
            <a:r>
              <a:rPr lang="en-GB" dirty="0"/>
              <a:t>is thought to exist at all levels of care and is demonstrated </a:t>
            </a:r>
          </a:p>
          <a:p>
            <a:r>
              <a:rPr lang="en-GB" dirty="0"/>
              <a:t>through the use of oppressive and non-collaborative approaches </a:t>
            </a:r>
          </a:p>
          <a:p>
            <a:r>
              <a:rPr lang="en-GB" dirty="0"/>
              <a:t>to practice which violate the trust of service users and do not </a:t>
            </a:r>
          </a:p>
          <a:p>
            <a:r>
              <a:rPr lang="en-GB" dirty="0"/>
              <a:t>take account of their wishes and feelings.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EA39F-6BD5-438B-8E20-B63D171D38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1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need to work towards having these principles infused in all governmental policies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EA39F-6BD5-438B-8E20-B63D171D38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6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DE3C5-28C6-804F-9D37-BA86BF33DC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DE3C5-28C6-804F-9D37-BA86BF33DC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8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1350963"/>
            <a:ext cx="6481763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E23-497D-4644-9207-F38D5F7CF9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04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1350963"/>
            <a:ext cx="6481763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Maurice &amp; Bryan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E23-497D-4644-9207-F38D5F7CF9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7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F4DB-6C44-49F3-8C15-D7A805160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A149B-FED8-4A27-9D0F-E30EED265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3BFE1-38AC-4476-982B-116C529B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5330-3F94-403E-AFC3-7E281898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8E34-F2C6-404E-86CA-FCB3B552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5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2CAA5-F423-44E0-99E1-EABBAFB1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6F60D-03E7-4C96-9A56-9448C259B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40B0-D3C1-4893-8D82-EB76130C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70E85-E4E2-4868-BE5C-C06A6927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E4976-BF38-4B1C-824D-188EBC6A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22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1F4BF-0B68-4A19-97A7-44FB6ED5A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CA4B7-6D6B-4412-AD75-CFA689007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99503-383E-4CDE-A340-60DBB8C1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38B7D-7F33-4CD9-AD72-F9DD12E4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7A29D-5B53-4B09-9C60-31F654D9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34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20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30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52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49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00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326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1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CF7C-3891-487C-9DA5-D68F1EFC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E4C47-3711-4409-AFA3-E40B29476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D3E27-037E-4708-8A55-B535EC5A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65D4-0914-4711-8CF2-BEA2B72B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4E34-D229-4DDF-88BB-DF7B8D07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76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15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8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2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01B0-EE30-4E9E-93D8-3986D48B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008AA-A135-4494-9174-271137EC1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23E34-B74F-48FB-99B7-2BB5249C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37242-4B78-431C-8850-896A166B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20B4D-ADDE-405D-8490-8A2CB803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6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E0A1-69A4-4DAE-9A18-F73E237D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AA15D-C081-4987-959F-4D58B4C3D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36723-79C1-4D88-BA03-29DC758E7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3B16A-87DB-4132-A454-F8A7C9A4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A7C7D-1D1A-4493-9F9A-44B7C990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AF64B-EFA9-455A-8607-5F90BAED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B898-3950-47B5-B315-C640F80C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5FB4C-59E8-4BE1-9492-005A689CE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EAA21-21F0-4A9F-9EF2-55CE84E7D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CD8C-DECA-4339-BF3B-FA044A57C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0C378-20BF-4523-B121-141A24CC2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4DF0F-4D94-440C-A020-A6A150E7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514AC5-ED6B-48EF-A060-505E4297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60603-32C1-4E94-8EB1-EBAB5D25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4D19-11C3-4E79-B920-D1D65B38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8650D3-CA10-4D17-A0D1-595806A4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0A24D-3781-44B4-8D8B-79802EC0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18686-D2A7-48E1-9DAC-E1399007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31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B012F-747C-48DF-B788-6079CF69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67665-1207-480E-B31B-11D955C0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3DB66-EA46-45CD-83E8-644CF204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EA3F-F77E-4DF7-9982-73F9FB4D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E4289-1D3B-4167-B9F7-663E093B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5C0A1-A62F-400D-A328-263A71253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24A9F-9F84-4104-A0D4-85BDE030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72F64-518A-44F7-82D7-7DECBCC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9DE95-8001-4D14-A50D-23796373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2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E562-8E30-4391-A935-1233DF64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326FF4-FC19-4030-9561-79C0F6188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08A48-C0EC-4B4F-8B1C-2596A9ED0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81-7BAB-43C7-80C6-E6B5C3E3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AD68B-E58D-4EBE-8623-F513DE8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17D67-8646-4645-8D26-B1F2813D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7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6179E-C798-4394-AF69-38E6B675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BFCB1-32F7-4427-B1F7-FE1608F68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BBF82-1363-472C-97E5-EECAC57BF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36C6-A883-46C0-862B-0481FB37724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4B3B-F57B-43B2-BA85-1C85F80B7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E2351-D6CE-4485-A3C1-BC91D0B4A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FF05A-4510-49FB-811D-53D8E58AB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0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28C8-F6E9-4B27-8FB6-D00ADF07BB2E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715F-BB79-4553-ACAB-C4BE5872D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afeguardingni.org/aces-and-trauma-informed-practic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D3465B-B5F8-EE47-8E8A-7C8B79F5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9" y="5820105"/>
            <a:ext cx="1620774" cy="80924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16" y="0"/>
            <a:ext cx="7077086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0663" y="548429"/>
            <a:ext cx="3953980" cy="212365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000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</a:rPr>
              <a:t>The Journey Towards a Trauma Informed System</a:t>
            </a:r>
          </a:p>
          <a:p>
            <a:pPr algn="ctr" defTabSz="457200"/>
            <a:endParaRPr lang="en-GB" sz="2000" b="1" dirty="0">
              <a:solidFill>
                <a:prstClr val="white">
                  <a:lumMod val="95000"/>
                </a:prstClr>
              </a:solidFill>
              <a:latin typeface="Arial Black" panose="020B0A04020102020204" pitchFamily="34" charset="0"/>
            </a:endParaRPr>
          </a:p>
          <a:p>
            <a:pPr algn="ctr" defTabSz="457200"/>
            <a:r>
              <a:rPr lang="en-GB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</a:rPr>
              <a:t>Probation Board NI </a:t>
            </a:r>
          </a:p>
          <a:p>
            <a:pPr algn="ctr" defTabSz="457200"/>
            <a:r>
              <a:rPr lang="en-GB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</a:rPr>
              <a:t>Conference</a:t>
            </a:r>
          </a:p>
          <a:p>
            <a:pPr algn="ctr" defTabSz="457200"/>
            <a:endParaRPr lang="en-GB" sz="2000" b="1" dirty="0">
              <a:solidFill>
                <a:prstClr val="white">
                  <a:lumMod val="95000"/>
                </a:prstClr>
              </a:solidFill>
              <a:latin typeface="Arial Black" panose="020B0A04020102020204" pitchFamily="34" charset="0"/>
            </a:endParaRPr>
          </a:p>
          <a:p>
            <a:pPr algn="ctr" defTabSz="457200"/>
            <a:r>
              <a:rPr lang="en-GB" sz="1600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</a:rPr>
              <a:t>27 March 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8274" y="5805264"/>
            <a:ext cx="2704925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457200"/>
            <a:endParaRPr lang="en-GB" dirty="0">
              <a:solidFill>
                <a:prstClr val="white">
                  <a:lumMod val="95000"/>
                </a:prstClr>
              </a:solidFill>
              <a:effectLst>
                <a:outerShdw blurRad="63500" dir="3600000" algn="tl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defTabSz="457200"/>
            <a:r>
              <a:rPr lang="en-GB" sz="1600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</a:rPr>
              <a:t>@safeguardingni.org</a:t>
            </a:r>
          </a:p>
          <a:p>
            <a:pPr algn="ctr" defTabSz="457200"/>
            <a:endParaRPr lang="en-GB" dirty="0">
              <a:solidFill>
                <a:prstClr val="white">
                  <a:lumMod val="95000"/>
                </a:prstClr>
              </a:solidFill>
              <a:effectLst>
                <a:outerShdw blurRad="63500" dir="3600000" algn="tl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0176" y="3854245"/>
            <a:ext cx="310191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Helen McKenzie 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SBNI Director of Operations</a:t>
            </a:r>
          </a:p>
          <a:p>
            <a:pPr algn="ctr" defTabSz="457200"/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3752" y="6021288"/>
            <a:ext cx="381642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u="sng" dirty="0">
                <a:solidFill>
                  <a:prstClr val="white"/>
                </a:solidFill>
                <a:latin typeface="Calibri" panose="020F0502020204030204"/>
                <a:hlinkClick r:id="rId6"/>
              </a:rPr>
              <a:t>https://www.safeguardingni.org/aces-and-trauma-informed-practice</a:t>
            </a:r>
            <a:endParaRPr lang="en-GB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2" y="5712289"/>
            <a:ext cx="200035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EAA98-2698-4F2A-BD26-C0CD3E2C0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472" y="3715719"/>
            <a:ext cx="162077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3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BE606-3E8C-7F31-2161-0B3430DC1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025FBDD-1317-CAB8-92FC-BF0BC7CCD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0" t="20647" r="12551" b="17678"/>
          <a:stretch/>
        </p:blipFill>
        <p:spPr>
          <a:xfrm>
            <a:off x="4563291" y="2943498"/>
            <a:ext cx="4920344" cy="28041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6A06D-4BA3-B25C-0B6C-3D90D71DC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93" r="86640" b="7622"/>
          <a:stretch/>
        </p:blipFill>
        <p:spPr>
          <a:xfrm>
            <a:off x="4303850" y="2377441"/>
            <a:ext cx="790665" cy="38230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3D7988-0E47-4563-9601-8178E30C14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9" t="6932" r="13065" b="58878"/>
          <a:stretch/>
        </p:blipFill>
        <p:spPr>
          <a:xfrm>
            <a:off x="5190310" y="2316480"/>
            <a:ext cx="4258491" cy="15588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78A7F1-9B73-BDB0-D7B1-67298C56B4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26" t="64998" r="13065" b="8261"/>
          <a:stretch/>
        </p:blipFill>
        <p:spPr>
          <a:xfrm>
            <a:off x="5199018" y="4963886"/>
            <a:ext cx="4249783" cy="1219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770C-A234-5FAB-A469-AFDD0B7D13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934" t="12507" b="8196"/>
          <a:stretch/>
        </p:blipFill>
        <p:spPr>
          <a:xfrm>
            <a:off x="9448800" y="2569029"/>
            <a:ext cx="773249" cy="36053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E2EE62-F9A1-B6D1-5271-4890081B56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67" t="40931" r="13212" b="39204"/>
          <a:stretch/>
        </p:blipFill>
        <p:spPr>
          <a:xfrm>
            <a:off x="5225143" y="3866607"/>
            <a:ext cx="4214948" cy="905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944B8-58EC-43CD-993F-274BB76EF0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8044" y="3351685"/>
            <a:ext cx="164606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9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2E369D-99C5-2945-A6CA-A1C95860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18" y="4"/>
            <a:ext cx="9380482" cy="685800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B4689C-56E3-4C65-AD02-009FC8351CE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894339" y="275209"/>
            <a:ext cx="6489576" cy="6276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EB963-E5DE-4127-BFD6-EB55FDDF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261" y="3947501"/>
            <a:ext cx="1641337" cy="28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6F160-A77A-49F6-B8BF-6B8D2496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4" y="2211189"/>
            <a:ext cx="6353504" cy="447339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8D9A7-AF39-41BD-9994-55B0A91E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2" y="1"/>
            <a:ext cx="8915058" cy="66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7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2E369D-99C5-2945-A6CA-A1C95860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18" y="4"/>
            <a:ext cx="938048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D7357-B6BF-4507-9CDB-7B135BA5A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477" y="173426"/>
            <a:ext cx="8229600" cy="1592317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latin typeface="Arial Black" panose="020B0A04020102020204" pitchFamily="34" charset="0"/>
              </a:rPr>
              <a:t>The Safeguarding Board </a:t>
            </a:r>
            <a:br>
              <a:rPr lang="en-GB" sz="2400" b="1" dirty="0">
                <a:latin typeface="Arial Black" panose="020B0A04020102020204" pitchFamily="34" charset="0"/>
              </a:rPr>
            </a:br>
            <a:r>
              <a:rPr lang="en-GB" sz="2400" b="1" dirty="0">
                <a:latin typeface="Arial Black" panose="020B0A04020102020204" pitchFamily="34" charset="0"/>
              </a:rPr>
              <a:t>for </a:t>
            </a:r>
            <a:br>
              <a:rPr lang="en-GB" sz="2400" b="1" dirty="0">
                <a:latin typeface="Arial Black" panose="020B0A04020102020204" pitchFamily="34" charset="0"/>
              </a:rPr>
            </a:br>
            <a:r>
              <a:rPr lang="en-GB" sz="2400" b="1" dirty="0">
                <a:latin typeface="Arial Black" panose="020B0A04020102020204" pitchFamily="34" charset="0"/>
              </a:rPr>
              <a:t>Northern Ireland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6F160-A77A-49F6-B8BF-6B8D2496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014" y="2211189"/>
            <a:ext cx="6353504" cy="447339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31429-12FD-41F5-B6A1-1646FB57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15" y="1551220"/>
            <a:ext cx="5973731" cy="4680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A73EB-6397-492B-8A3D-7949EEDE4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423" y="3891247"/>
            <a:ext cx="1641337" cy="2824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8D41DD-80D1-4674-B418-EE99768F91E2}"/>
              </a:ext>
            </a:extLst>
          </p:cNvPr>
          <p:cNvSpPr/>
          <p:nvPr/>
        </p:nvSpPr>
        <p:spPr>
          <a:xfrm>
            <a:off x="8415132" y="4784035"/>
            <a:ext cx="1166190" cy="662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2">
                    <a:lumMod val="75000"/>
                  </a:schemeClr>
                </a:solidFill>
              </a:rPr>
              <a:t>Children’s Court Guardian Agency</a:t>
            </a:r>
          </a:p>
        </p:txBody>
      </p:sp>
    </p:spTree>
    <p:extLst>
      <p:ext uri="{BB962C8B-B14F-4D97-AF65-F5344CB8AC3E}">
        <p14:creationId xmlns:p14="http://schemas.microsoft.com/office/powerpoint/2010/main" val="239806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E735E-15C8-4289-A68D-D46958AF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" y="188058"/>
            <a:ext cx="3500824" cy="261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E2CD5-71F4-4CB6-8928-55F39D1A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5" y="4208263"/>
            <a:ext cx="3296654" cy="247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AD85C-0F57-4A69-86E5-CD470E3B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325" y="3857741"/>
            <a:ext cx="3763480" cy="2840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3624A-00C3-4C52-AA19-B5BC2D419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939" y="188058"/>
            <a:ext cx="4091952" cy="2615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7886D-65D7-4494-9D2B-FDE263841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454" y="1732547"/>
            <a:ext cx="4547936" cy="3689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DF0C6B-83C3-4400-8F41-701D3AA7023C}"/>
              </a:ext>
            </a:extLst>
          </p:cNvPr>
          <p:cNvSpPr txBox="1"/>
          <p:nvPr/>
        </p:nvSpPr>
        <p:spPr>
          <a:xfrm>
            <a:off x="4050632" y="474026"/>
            <a:ext cx="32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Brochure Publication</a:t>
            </a:r>
          </a:p>
        </p:txBody>
      </p:sp>
    </p:spTree>
    <p:extLst>
      <p:ext uri="{BB962C8B-B14F-4D97-AF65-F5344CB8AC3E}">
        <p14:creationId xmlns:p14="http://schemas.microsoft.com/office/powerpoint/2010/main" val="21433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1"/>
            <a:ext cx="914399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E320-2BC9-4335-9F3F-D8F115A7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680990"/>
            <a:ext cx="163996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2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03AB3-9B09-3146-9634-A3530BB4B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62AD3-A982-1246-982E-DD1DA1382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216400"/>
            <a:ext cx="5969000" cy="264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5456E-4C9F-464C-9B58-113B3EDF0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724400"/>
            <a:ext cx="5969000" cy="2133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1A7162-60BF-7849-AE49-ECF8311863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0"/>
            <a:ext cx="5054600" cy="420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CB31F9-A492-48E0-A656-EE1A7491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760" y="3724533"/>
            <a:ext cx="163996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07D6E-BDE0-4F48-B883-25758DEA1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0EDE5-EDF0-447E-8F3A-B1A92651B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11" y="3698407"/>
            <a:ext cx="163996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B2DC2-8241-43DC-A10A-0D983D030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4B916-15DD-4D98-B47D-C26CD3271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594" y="3707116"/>
            <a:ext cx="163996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C535AFB-6991-159B-17D0-CCD853B1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D7213E-605A-467E-9DE5-CEB94F047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286" y="3429000"/>
            <a:ext cx="1621677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1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text&#10;&#10;Description automatically generated">
            <a:extLst>
              <a:ext uri="{FF2B5EF4-FFF2-40B4-BE49-F238E27FC236}">
                <a16:creationId xmlns:a16="http://schemas.microsoft.com/office/drawing/2014/main" id="{005D828C-A1EB-206C-025B-5BC855A4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75B709-9739-4E39-9567-CB9E675E4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300" y="3429000"/>
            <a:ext cx="1621677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17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142</Words>
  <Application>Microsoft Office PowerPoint</Application>
  <PresentationFormat>Widescreen</PresentationFormat>
  <Paragraphs>33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The Safeguarding Board  for  Northern Ireland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McKenzie</dc:creator>
  <cp:lastModifiedBy>Helen McKenzie</cp:lastModifiedBy>
  <cp:revision>21</cp:revision>
  <dcterms:created xsi:type="dcterms:W3CDTF">2023-03-23T16:45:55Z</dcterms:created>
  <dcterms:modified xsi:type="dcterms:W3CDTF">2023-04-03T13:08:04Z</dcterms:modified>
</cp:coreProperties>
</file>