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44"/>
    <a:srgbClr val="A39161"/>
    <a:srgbClr val="5E5E5E"/>
    <a:srgbClr val="B3B6A7"/>
    <a:srgbClr val="005850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94682"/>
  </p:normalViewPr>
  <p:slideViewPr>
    <p:cSldViewPr snapToGrid="0" snapToObjects="1" showGuides="1">
      <p:cViewPr varScale="1">
        <p:scale>
          <a:sx n="41" d="100"/>
          <a:sy n="41" d="100"/>
        </p:scale>
        <p:origin x="1080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57630-12D1-4ED9-8738-88141D103C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E289D-94FC-407E-9787-BB1F0B8CF131}">
      <dgm:prSet/>
      <dgm:spPr>
        <a:solidFill>
          <a:srgbClr val="004D44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Pleaded Guilty to Coercive Control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F99D6-4BFB-4DA4-8AF3-885C2D261371}" type="parTrans" cxnId="{5D82FA0E-DC5E-47D3-A112-95204BE55489}">
      <dgm:prSet/>
      <dgm:spPr/>
      <dgm:t>
        <a:bodyPr/>
        <a:lstStyle/>
        <a:p>
          <a:endParaRPr lang="en-US"/>
        </a:p>
      </dgm:t>
    </dgm:pt>
    <dgm:pt modelId="{3DF5A4D4-3693-4515-81D9-B67B268771C9}" type="sibTrans" cxnId="{5D82FA0E-DC5E-47D3-A112-95204BE55489}">
      <dgm:prSet/>
      <dgm:spPr/>
      <dgm:t>
        <a:bodyPr/>
        <a:lstStyle/>
        <a:p>
          <a:endParaRPr lang="en-US"/>
        </a:p>
      </dgm:t>
    </dgm:pt>
    <dgm:pt modelId="{8D8B609A-240D-442F-8483-BF4E68204A6A}">
      <dgm:prSet/>
      <dgm:spPr>
        <a:solidFill>
          <a:srgbClr val="004D44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History of </a:t>
          </a:r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Domestic Abuse in previous relationship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39754-98A6-43E0-882C-A6385466C697}" type="parTrans" cxnId="{9E5225BD-6B29-450C-9419-319F00349988}">
      <dgm:prSet/>
      <dgm:spPr/>
      <dgm:t>
        <a:bodyPr/>
        <a:lstStyle/>
        <a:p>
          <a:endParaRPr lang="en-US"/>
        </a:p>
      </dgm:t>
    </dgm:pt>
    <dgm:pt modelId="{7BA94F67-D2DC-4668-8640-02458AB203A9}" type="sibTrans" cxnId="{9E5225BD-6B29-450C-9419-319F00349988}">
      <dgm:prSet/>
      <dgm:spPr/>
      <dgm:t>
        <a:bodyPr/>
        <a:lstStyle/>
        <a:p>
          <a:endParaRPr lang="en-US"/>
        </a:p>
      </dgm:t>
    </dgm:pt>
    <dgm:pt modelId="{B95947BA-0C02-4461-BD6A-3FF0FFA2EF91}">
      <dgm:prSet/>
      <dgm:spPr>
        <a:solidFill>
          <a:srgbClr val="004D44"/>
        </a:solidFill>
      </dgm:spPr>
      <dgm:t>
        <a:bodyPr/>
        <a:lstStyle/>
        <a:p>
          <a:pPr rtl="0"/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No Diagnosed Mental Health Difficulties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E9416F-981B-461B-8109-A98A4D0BC5EA}" type="parTrans" cxnId="{29C6F33F-2E3D-4D52-A51F-3A5F782D2D66}">
      <dgm:prSet/>
      <dgm:spPr/>
      <dgm:t>
        <a:bodyPr/>
        <a:lstStyle/>
        <a:p>
          <a:endParaRPr lang="en-US"/>
        </a:p>
      </dgm:t>
    </dgm:pt>
    <dgm:pt modelId="{E2F1DCCE-68BE-444A-BADC-4B9926B7F35F}" type="sibTrans" cxnId="{29C6F33F-2E3D-4D52-A51F-3A5F782D2D66}">
      <dgm:prSet/>
      <dgm:spPr/>
      <dgm:t>
        <a:bodyPr/>
        <a:lstStyle/>
        <a:p>
          <a:endParaRPr lang="en-US"/>
        </a:p>
      </dgm:t>
    </dgm:pt>
    <dgm:pt modelId="{AE2F8453-FC2B-4776-B725-4DB9C7AB76B5}">
      <dgm:prSet/>
      <dgm:spPr>
        <a:solidFill>
          <a:srgbClr val="004D44"/>
        </a:solidFill>
      </dgm:spPr>
      <dgm:t>
        <a:bodyPr/>
        <a:lstStyle/>
        <a:p>
          <a:pPr rtl="0"/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Management </a:t>
          </a:r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problem 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in custodial setting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6E681-0084-40A5-8746-782327571446}" type="parTrans" cxnId="{A8710FC8-5D29-4438-BF90-DD21899E9EBF}">
      <dgm:prSet/>
      <dgm:spPr/>
      <dgm:t>
        <a:bodyPr/>
        <a:lstStyle/>
        <a:p>
          <a:endParaRPr lang="en-US"/>
        </a:p>
      </dgm:t>
    </dgm:pt>
    <dgm:pt modelId="{AB531699-0133-450C-9A30-269ABF062729}" type="sibTrans" cxnId="{A8710FC8-5D29-4438-BF90-DD21899E9EBF}">
      <dgm:prSet/>
      <dgm:spPr/>
      <dgm:t>
        <a:bodyPr/>
        <a:lstStyle/>
        <a:p>
          <a:endParaRPr lang="en-US"/>
        </a:p>
      </dgm:t>
    </dgm:pt>
    <dgm:pt modelId="{0B758C44-1A2B-42F2-A79C-8EA3777FF813}">
      <dgm:prSet phldr="0"/>
      <dgm:spPr>
        <a:solidFill>
          <a:srgbClr val="004D44"/>
        </a:solidFill>
      </dgm:spPr>
      <dgm:t>
        <a:bodyPr/>
        <a:lstStyle/>
        <a:p>
          <a:pPr rtl="0"/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Anti-authority </a:t>
          </a:r>
          <a:r>
            <a:rPr lang="en-IE" dirty="0" smtClean="0">
              <a:latin typeface="Arial" panose="020B0604020202020204" pitchFamily="34" charset="0"/>
              <a:cs typeface="Arial" panose="020B0604020202020204" pitchFamily="34" charset="0"/>
            </a:rPr>
            <a:t>attitude and Strong Conspiracy Beliefs </a:t>
          </a:r>
          <a:endParaRPr lang="en-I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4BFAE-0EAE-4260-A14A-BD74476D962B}" type="parTrans" cxnId="{9DA4EC79-2928-445A-AFA7-6F76C009A80E}">
      <dgm:prSet/>
      <dgm:spPr/>
      <dgm:t>
        <a:bodyPr/>
        <a:lstStyle/>
        <a:p>
          <a:endParaRPr lang="en-US"/>
        </a:p>
      </dgm:t>
    </dgm:pt>
    <dgm:pt modelId="{5094D9F6-EAB1-4816-BFF7-53E5C28FA6AD}" type="sibTrans" cxnId="{9DA4EC79-2928-445A-AFA7-6F76C009A80E}">
      <dgm:prSet/>
      <dgm:spPr/>
      <dgm:t>
        <a:bodyPr/>
        <a:lstStyle/>
        <a:p>
          <a:endParaRPr lang="en-US"/>
        </a:p>
      </dgm:t>
    </dgm:pt>
    <dgm:pt modelId="{F6AE9E47-B4BD-4BD9-9362-A4D78886D85A}" type="pres">
      <dgm:prSet presAssocID="{3F957630-12D1-4ED9-8738-88141D103C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4502A5-A2BD-4EE6-94F9-599C78F1E896}" type="pres">
      <dgm:prSet presAssocID="{2DAE289D-94FC-407E-9787-BB1F0B8CF131}" presName="parentText" presStyleLbl="node1" presStyleIdx="0" presStyleCnt="5" custLinFactNeighborY="-13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8D3BF-37A6-4791-86C6-7B4EAF8FEA0A}" type="pres">
      <dgm:prSet presAssocID="{3DF5A4D4-3693-4515-81D9-B67B268771C9}" presName="spacer" presStyleCnt="0"/>
      <dgm:spPr/>
    </dgm:pt>
    <dgm:pt modelId="{CA923B88-133F-4B7C-8030-BDC01F19D5BC}" type="pres">
      <dgm:prSet presAssocID="{8D8B609A-240D-442F-8483-BF4E68204A6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D2C1-0FD3-4DCA-BF91-37632EDDC0C2}" type="pres">
      <dgm:prSet presAssocID="{7BA94F67-D2DC-4668-8640-02458AB203A9}" presName="spacer" presStyleCnt="0"/>
      <dgm:spPr/>
    </dgm:pt>
    <dgm:pt modelId="{02BED81B-67E7-40DA-9B45-AE94C091B0FC}" type="pres">
      <dgm:prSet presAssocID="{B95947BA-0C02-4461-BD6A-3FF0FFA2EF9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CBFED-CC14-48F8-8F01-8917CE8B384D}" type="pres">
      <dgm:prSet presAssocID="{E2F1DCCE-68BE-444A-BADC-4B9926B7F35F}" presName="spacer" presStyleCnt="0"/>
      <dgm:spPr/>
    </dgm:pt>
    <dgm:pt modelId="{3EB3C2BE-45D3-4F59-B51D-83F96BB88F47}" type="pres">
      <dgm:prSet presAssocID="{AE2F8453-FC2B-4776-B725-4DB9C7AB76B5}" presName="parentText" presStyleLbl="node1" presStyleIdx="3" presStyleCnt="5" custLinFactY="9499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91596-4A69-410B-BDB1-BDBA223BD4C0}" type="pres">
      <dgm:prSet presAssocID="{AB531699-0133-450C-9A30-269ABF062729}" presName="spacer" presStyleCnt="0"/>
      <dgm:spPr/>
    </dgm:pt>
    <dgm:pt modelId="{559755D7-9388-4E93-88DA-339E38C202A6}" type="pres">
      <dgm:prSet presAssocID="{0B758C44-1A2B-42F2-A79C-8EA3777FF813}" presName="parentText" presStyleLbl="node1" presStyleIdx="4" presStyleCnt="5" custLinFactY="-100000" custLinFactNeighborX="0" custLinFactNeighborY="-136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825AA9-C305-4841-8267-A8ED080953BE}" type="presOf" srcId="{B95947BA-0C02-4461-BD6A-3FF0FFA2EF91}" destId="{02BED81B-67E7-40DA-9B45-AE94C091B0FC}" srcOrd="0" destOrd="0" presId="urn:microsoft.com/office/officeart/2005/8/layout/vList2"/>
    <dgm:cxn modelId="{5EC63A26-3ADF-4E01-A149-83B9AD344CCE}" type="presOf" srcId="{2DAE289D-94FC-407E-9787-BB1F0B8CF131}" destId="{D44502A5-A2BD-4EE6-94F9-599C78F1E896}" srcOrd="0" destOrd="0" presId="urn:microsoft.com/office/officeart/2005/8/layout/vList2"/>
    <dgm:cxn modelId="{FA7904C5-00D3-43B2-BFCE-1A427C933004}" type="presOf" srcId="{3F957630-12D1-4ED9-8738-88141D103C35}" destId="{F6AE9E47-B4BD-4BD9-9362-A4D78886D85A}" srcOrd="0" destOrd="0" presId="urn:microsoft.com/office/officeart/2005/8/layout/vList2"/>
    <dgm:cxn modelId="{A8710FC8-5D29-4438-BF90-DD21899E9EBF}" srcId="{3F957630-12D1-4ED9-8738-88141D103C35}" destId="{AE2F8453-FC2B-4776-B725-4DB9C7AB76B5}" srcOrd="3" destOrd="0" parTransId="{2C06E681-0084-40A5-8746-782327571446}" sibTransId="{AB531699-0133-450C-9A30-269ABF062729}"/>
    <dgm:cxn modelId="{6E3847A3-DC4F-451E-8E43-50A71660A496}" type="presOf" srcId="{0B758C44-1A2B-42F2-A79C-8EA3777FF813}" destId="{559755D7-9388-4E93-88DA-339E38C202A6}" srcOrd="0" destOrd="0" presId="urn:microsoft.com/office/officeart/2005/8/layout/vList2"/>
    <dgm:cxn modelId="{13C82EE7-A567-4527-9B3D-98D7559F3C89}" type="presOf" srcId="{8D8B609A-240D-442F-8483-BF4E68204A6A}" destId="{CA923B88-133F-4B7C-8030-BDC01F19D5BC}" srcOrd="0" destOrd="0" presId="urn:microsoft.com/office/officeart/2005/8/layout/vList2"/>
    <dgm:cxn modelId="{5D82FA0E-DC5E-47D3-A112-95204BE55489}" srcId="{3F957630-12D1-4ED9-8738-88141D103C35}" destId="{2DAE289D-94FC-407E-9787-BB1F0B8CF131}" srcOrd="0" destOrd="0" parTransId="{D91F99D6-4BFB-4DA4-8AF3-885C2D261371}" sibTransId="{3DF5A4D4-3693-4515-81D9-B67B268771C9}"/>
    <dgm:cxn modelId="{EB8EC812-C415-416B-9186-79A34C5CCCA6}" type="presOf" srcId="{AE2F8453-FC2B-4776-B725-4DB9C7AB76B5}" destId="{3EB3C2BE-45D3-4F59-B51D-83F96BB88F47}" srcOrd="0" destOrd="0" presId="urn:microsoft.com/office/officeart/2005/8/layout/vList2"/>
    <dgm:cxn modelId="{9DA4EC79-2928-445A-AFA7-6F76C009A80E}" srcId="{3F957630-12D1-4ED9-8738-88141D103C35}" destId="{0B758C44-1A2B-42F2-A79C-8EA3777FF813}" srcOrd="4" destOrd="0" parTransId="{DBB4BFAE-0EAE-4260-A14A-BD74476D962B}" sibTransId="{5094D9F6-EAB1-4816-BFF7-53E5C28FA6AD}"/>
    <dgm:cxn modelId="{9E5225BD-6B29-450C-9419-319F00349988}" srcId="{3F957630-12D1-4ED9-8738-88141D103C35}" destId="{8D8B609A-240D-442F-8483-BF4E68204A6A}" srcOrd="1" destOrd="0" parTransId="{B3239754-98A6-43E0-882C-A6385466C697}" sibTransId="{7BA94F67-D2DC-4668-8640-02458AB203A9}"/>
    <dgm:cxn modelId="{29C6F33F-2E3D-4D52-A51F-3A5F782D2D66}" srcId="{3F957630-12D1-4ED9-8738-88141D103C35}" destId="{B95947BA-0C02-4461-BD6A-3FF0FFA2EF91}" srcOrd="2" destOrd="0" parTransId="{24E9416F-981B-461B-8109-A98A4D0BC5EA}" sibTransId="{E2F1DCCE-68BE-444A-BADC-4B9926B7F35F}"/>
    <dgm:cxn modelId="{851B1939-551A-45AC-9DD1-412425D88A9C}" type="presParOf" srcId="{F6AE9E47-B4BD-4BD9-9362-A4D78886D85A}" destId="{D44502A5-A2BD-4EE6-94F9-599C78F1E896}" srcOrd="0" destOrd="0" presId="urn:microsoft.com/office/officeart/2005/8/layout/vList2"/>
    <dgm:cxn modelId="{AD1E7211-C51B-419B-8F3A-56D40466ED51}" type="presParOf" srcId="{F6AE9E47-B4BD-4BD9-9362-A4D78886D85A}" destId="{33E8D3BF-37A6-4791-86C6-7B4EAF8FEA0A}" srcOrd="1" destOrd="0" presId="urn:microsoft.com/office/officeart/2005/8/layout/vList2"/>
    <dgm:cxn modelId="{57983A67-9EB4-41BA-ACCC-3FEC4A53787B}" type="presParOf" srcId="{F6AE9E47-B4BD-4BD9-9362-A4D78886D85A}" destId="{CA923B88-133F-4B7C-8030-BDC01F19D5BC}" srcOrd="2" destOrd="0" presId="urn:microsoft.com/office/officeart/2005/8/layout/vList2"/>
    <dgm:cxn modelId="{74A4D13D-7E34-4345-8E31-DA6DE7123217}" type="presParOf" srcId="{F6AE9E47-B4BD-4BD9-9362-A4D78886D85A}" destId="{CC20D2C1-0FD3-4DCA-BF91-37632EDDC0C2}" srcOrd="3" destOrd="0" presId="urn:microsoft.com/office/officeart/2005/8/layout/vList2"/>
    <dgm:cxn modelId="{61B2E14F-F59F-4506-BF4C-2FA55E131830}" type="presParOf" srcId="{F6AE9E47-B4BD-4BD9-9362-A4D78886D85A}" destId="{02BED81B-67E7-40DA-9B45-AE94C091B0FC}" srcOrd="4" destOrd="0" presId="urn:microsoft.com/office/officeart/2005/8/layout/vList2"/>
    <dgm:cxn modelId="{5DE70C9E-4953-4E59-B5B7-A9C1BD5AE827}" type="presParOf" srcId="{F6AE9E47-B4BD-4BD9-9362-A4D78886D85A}" destId="{577CBFED-CC14-48F8-8F01-8917CE8B384D}" srcOrd="5" destOrd="0" presId="urn:microsoft.com/office/officeart/2005/8/layout/vList2"/>
    <dgm:cxn modelId="{41C13C4A-A90A-4464-B212-EFEE7C274E83}" type="presParOf" srcId="{F6AE9E47-B4BD-4BD9-9362-A4D78886D85A}" destId="{3EB3C2BE-45D3-4F59-B51D-83F96BB88F47}" srcOrd="6" destOrd="0" presId="urn:microsoft.com/office/officeart/2005/8/layout/vList2"/>
    <dgm:cxn modelId="{FC5B74F3-2FCF-47D8-8A2F-630166138AB8}" type="presParOf" srcId="{F6AE9E47-B4BD-4BD9-9362-A4D78886D85A}" destId="{B1C91596-4A69-410B-BDB1-BDBA223BD4C0}" srcOrd="7" destOrd="0" presId="urn:microsoft.com/office/officeart/2005/8/layout/vList2"/>
    <dgm:cxn modelId="{F71BD7E8-7AF2-41A8-8A91-BE29409EBF3D}" type="presParOf" srcId="{F6AE9E47-B4BD-4BD9-9362-A4D78886D85A}" destId="{559755D7-9388-4E93-88DA-339E38C202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A9A5A-322B-4160-87F5-663F6489F00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D1803C-4EB4-434C-A173-B755FF4CEFFD}">
      <dgm:prSet custT="1"/>
      <dgm:spPr/>
      <dgm:t>
        <a:bodyPr/>
        <a:lstStyle/>
        <a:p>
          <a:pPr rtl="0"/>
          <a:r>
            <a:rPr lang="en-IE" sz="8800" dirty="0" smtClean="0">
              <a:latin typeface="Arial" panose="020B0604020202020204" pitchFamily="34" charset="0"/>
              <a:cs typeface="Arial" panose="020B0604020202020204" pitchFamily="34" charset="0"/>
            </a:rPr>
            <a:t>Assessments </a:t>
          </a:r>
          <a:endParaRPr lang="en-US" sz="8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A4124-CE2C-4CA1-8D03-C3D763069BF7}" type="parTrans" cxnId="{46BFA852-596E-46E8-ADB7-7BE6A757F257}">
      <dgm:prSet/>
      <dgm:spPr/>
      <dgm:t>
        <a:bodyPr/>
        <a:lstStyle/>
        <a:p>
          <a:endParaRPr lang="en-US"/>
        </a:p>
      </dgm:t>
    </dgm:pt>
    <dgm:pt modelId="{5F26F666-29F9-4672-B946-B0963CA1904C}" type="sibTrans" cxnId="{46BFA852-596E-46E8-ADB7-7BE6A757F257}">
      <dgm:prSet/>
      <dgm:spPr/>
      <dgm:t>
        <a:bodyPr/>
        <a:lstStyle/>
        <a:p>
          <a:endParaRPr lang="en-US"/>
        </a:p>
      </dgm:t>
    </dgm:pt>
    <dgm:pt modelId="{BDFB63BE-A0C4-490D-ACF7-02F4839A6180}">
      <dgm:prSet custT="1"/>
      <dgm:spPr/>
      <dgm:t>
        <a:bodyPr/>
        <a:lstStyle/>
        <a:p>
          <a:r>
            <a:rPr lang="en-US" sz="8800" dirty="0" smtClean="0">
              <a:latin typeface="Arial" panose="020B0604020202020204" pitchFamily="34" charset="0"/>
              <a:cs typeface="Arial" panose="020B0604020202020204" pitchFamily="34" charset="0"/>
            </a:rPr>
            <a:t>Conviction</a:t>
          </a:r>
          <a:r>
            <a:rPr lang="en-US" sz="4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baseline="0" dirty="0" smtClean="0"/>
            <a:t> </a:t>
          </a:r>
          <a:endParaRPr lang="en-US" sz="4700" dirty="0"/>
        </a:p>
      </dgm:t>
    </dgm:pt>
    <dgm:pt modelId="{E67C7F53-86CF-4FAB-868E-28B9A4A08661}" type="parTrans" cxnId="{029B9AC8-F59A-4A08-8678-8A8E52322906}">
      <dgm:prSet/>
      <dgm:spPr/>
      <dgm:t>
        <a:bodyPr/>
        <a:lstStyle/>
        <a:p>
          <a:endParaRPr lang="en-US"/>
        </a:p>
      </dgm:t>
    </dgm:pt>
    <dgm:pt modelId="{3C7304EF-A339-485F-B594-DF52C5742162}" type="sibTrans" cxnId="{029B9AC8-F59A-4A08-8678-8A8E52322906}">
      <dgm:prSet/>
      <dgm:spPr/>
      <dgm:t>
        <a:bodyPr/>
        <a:lstStyle/>
        <a:p>
          <a:endParaRPr lang="en-US"/>
        </a:p>
      </dgm:t>
    </dgm:pt>
    <dgm:pt modelId="{FC227266-C873-4350-9524-E480BE7FA637}">
      <dgm:prSet custT="1"/>
      <dgm:spPr/>
      <dgm:t>
        <a:bodyPr/>
        <a:lstStyle/>
        <a:p>
          <a:r>
            <a:rPr lang="en-IE" sz="8800" dirty="0" smtClean="0">
              <a:latin typeface="Arial" panose="020B0604020202020204" pitchFamily="34" charset="0"/>
              <a:cs typeface="Arial" panose="020B0604020202020204" pitchFamily="34" charset="0"/>
            </a:rPr>
            <a:t>Sentence</a:t>
          </a:r>
          <a:r>
            <a:rPr lang="en-IE" sz="8800" dirty="0" smtClean="0"/>
            <a:t> </a:t>
          </a:r>
          <a:endParaRPr lang="en-US" sz="8800" dirty="0"/>
        </a:p>
      </dgm:t>
    </dgm:pt>
    <dgm:pt modelId="{54A90AB4-DBBB-4EBB-BD8A-74DE449AA639}" type="parTrans" cxnId="{67009281-E061-4171-84B7-FE29D584B50D}">
      <dgm:prSet/>
      <dgm:spPr/>
      <dgm:t>
        <a:bodyPr/>
        <a:lstStyle/>
        <a:p>
          <a:endParaRPr lang="en-US"/>
        </a:p>
      </dgm:t>
    </dgm:pt>
    <dgm:pt modelId="{F4B0012D-149D-4C30-BF96-56D24E5C2B84}" type="sibTrans" cxnId="{67009281-E061-4171-84B7-FE29D584B50D}">
      <dgm:prSet/>
      <dgm:spPr/>
      <dgm:t>
        <a:bodyPr/>
        <a:lstStyle/>
        <a:p>
          <a:endParaRPr lang="en-US"/>
        </a:p>
      </dgm:t>
    </dgm:pt>
    <dgm:pt modelId="{E6B8DE96-349A-4560-9E80-F0F57462A4F9}">
      <dgm:prSet custT="1"/>
      <dgm:spPr/>
      <dgm:t>
        <a:bodyPr/>
        <a:lstStyle/>
        <a:p>
          <a:r>
            <a:rPr lang="en-US" sz="8800" dirty="0" smtClean="0">
              <a:latin typeface="Arial" panose="020B0604020202020204" pitchFamily="34" charset="0"/>
              <a:cs typeface="Arial" panose="020B0604020202020204" pitchFamily="34" charset="0"/>
            </a:rPr>
            <a:t>Court</a:t>
          </a:r>
          <a:r>
            <a:rPr lang="en-US" sz="4000" dirty="0" smtClean="0"/>
            <a:t> </a:t>
          </a:r>
          <a:endParaRPr lang="en-US" sz="4000" dirty="0"/>
        </a:p>
      </dgm:t>
    </dgm:pt>
    <dgm:pt modelId="{51F67172-FB58-4088-9225-EE8B7207C88D}" type="sibTrans" cxnId="{B13435E1-75A4-400A-B45A-27EBC14FB123}">
      <dgm:prSet/>
      <dgm:spPr/>
      <dgm:t>
        <a:bodyPr/>
        <a:lstStyle/>
        <a:p>
          <a:endParaRPr lang="en-US"/>
        </a:p>
      </dgm:t>
    </dgm:pt>
    <dgm:pt modelId="{FF681475-B439-4A36-831E-BDAD3E0A5F29}" type="parTrans" cxnId="{B13435E1-75A4-400A-B45A-27EBC14FB123}">
      <dgm:prSet/>
      <dgm:spPr/>
      <dgm:t>
        <a:bodyPr/>
        <a:lstStyle/>
        <a:p>
          <a:endParaRPr lang="en-US"/>
        </a:p>
      </dgm:t>
    </dgm:pt>
    <dgm:pt modelId="{A41F282F-F62B-4F4A-9340-DEE488F49905}">
      <dgm:prSet custT="1"/>
      <dgm:spPr/>
      <dgm:t>
        <a:bodyPr/>
        <a:lstStyle/>
        <a:p>
          <a:endParaRPr lang="en-US" sz="4700" dirty="0"/>
        </a:p>
      </dgm:t>
    </dgm:pt>
    <dgm:pt modelId="{E91FCACF-D48C-4D9E-8568-35432F9E8029}" type="parTrans" cxnId="{B7FEE84C-78C9-4568-995C-96395D25186A}">
      <dgm:prSet/>
      <dgm:spPr/>
      <dgm:t>
        <a:bodyPr/>
        <a:lstStyle/>
        <a:p>
          <a:endParaRPr lang="en-US"/>
        </a:p>
      </dgm:t>
    </dgm:pt>
    <dgm:pt modelId="{88030A70-4F37-49A7-A94B-9BE09A4D55BC}" type="sibTrans" cxnId="{B7FEE84C-78C9-4568-995C-96395D25186A}">
      <dgm:prSet/>
      <dgm:spPr/>
      <dgm:t>
        <a:bodyPr/>
        <a:lstStyle/>
        <a:p>
          <a:endParaRPr lang="en-US"/>
        </a:p>
      </dgm:t>
    </dgm:pt>
    <dgm:pt modelId="{E5114C70-8777-4BB2-90E7-6206E1808121}" type="pres">
      <dgm:prSet presAssocID="{084A9A5A-322B-4160-87F5-663F6489F0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F9FF34-8285-4DD6-9C6C-2DA753D62BA5}" type="pres">
      <dgm:prSet presAssocID="{E6B8DE96-349A-4560-9E80-F0F57462A4F9}" presName="thickLine" presStyleLbl="alignNode1" presStyleIdx="0" presStyleCnt="5"/>
      <dgm:spPr/>
      <dgm:t>
        <a:bodyPr/>
        <a:lstStyle/>
        <a:p>
          <a:endParaRPr lang="en-US"/>
        </a:p>
      </dgm:t>
    </dgm:pt>
    <dgm:pt modelId="{AAA5A5BA-3362-4F71-BEA3-9C4196DADAA0}" type="pres">
      <dgm:prSet presAssocID="{E6B8DE96-349A-4560-9E80-F0F57462A4F9}" presName="horz1" presStyleCnt="0"/>
      <dgm:spPr/>
      <dgm:t>
        <a:bodyPr/>
        <a:lstStyle/>
        <a:p>
          <a:endParaRPr lang="en-US"/>
        </a:p>
      </dgm:t>
    </dgm:pt>
    <dgm:pt modelId="{95696BBB-48AE-4B97-A4BA-C944154C7327}" type="pres">
      <dgm:prSet presAssocID="{E6B8DE96-349A-4560-9E80-F0F57462A4F9}" presName="tx1" presStyleLbl="revTx" presStyleIdx="0" presStyleCnt="5"/>
      <dgm:spPr/>
      <dgm:t>
        <a:bodyPr/>
        <a:lstStyle/>
        <a:p>
          <a:endParaRPr lang="en-US"/>
        </a:p>
      </dgm:t>
    </dgm:pt>
    <dgm:pt modelId="{37FB9D86-6D49-4385-B7C7-8B676F97FEC2}" type="pres">
      <dgm:prSet presAssocID="{E6B8DE96-349A-4560-9E80-F0F57462A4F9}" presName="vert1" presStyleCnt="0"/>
      <dgm:spPr/>
      <dgm:t>
        <a:bodyPr/>
        <a:lstStyle/>
        <a:p>
          <a:endParaRPr lang="en-US"/>
        </a:p>
      </dgm:t>
    </dgm:pt>
    <dgm:pt modelId="{514322E8-FEDC-4432-9F8B-9CA30C192195}" type="pres">
      <dgm:prSet presAssocID="{9FD1803C-4EB4-434C-A173-B755FF4CEFFD}" presName="thickLine" presStyleLbl="alignNode1" presStyleIdx="1" presStyleCnt="5"/>
      <dgm:spPr/>
      <dgm:t>
        <a:bodyPr/>
        <a:lstStyle/>
        <a:p>
          <a:endParaRPr lang="en-US"/>
        </a:p>
      </dgm:t>
    </dgm:pt>
    <dgm:pt modelId="{58213619-6612-4414-BFD3-DC6F3B63CEC4}" type="pres">
      <dgm:prSet presAssocID="{9FD1803C-4EB4-434C-A173-B755FF4CEFFD}" presName="horz1" presStyleCnt="0"/>
      <dgm:spPr/>
      <dgm:t>
        <a:bodyPr/>
        <a:lstStyle/>
        <a:p>
          <a:endParaRPr lang="en-US"/>
        </a:p>
      </dgm:t>
    </dgm:pt>
    <dgm:pt modelId="{1197C20B-2424-40B7-9AD1-CF2F30C7F429}" type="pres">
      <dgm:prSet presAssocID="{9FD1803C-4EB4-434C-A173-B755FF4CEFFD}" presName="tx1" presStyleLbl="revTx" presStyleIdx="1" presStyleCnt="5"/>
      <dgm:spPr/>
      <dgm:t>
        <a:bodyPr/>
        <a:lstStyle/>
        <a:p>
          <a:endParaRPr lang="en-US"/>
        </a:p>
      </dgm:t>
    </dgm:pt>
    <dgm:pt modelId="{60AA2E72-C832-4E8E-95CD-420FF10A279E}" type="pres">
      <dgm:prSet presAssocID="{9FD1803C-4EB4-434C-A173-B755FF4CEFFD}" presName="vert1" presStyleCnt="0"/>
      <dgm:spPr/>
      <dgm:t>
        <a:bodyPr/>
        <a:lstStyle/>
        <a:p>
          <a:endParaRPr lang="en-US"/>
        </a:p>
      </dgm:t>
    </dgm:pt>
    <dgm:pt modelId="{9D2A013C-C784-4BC5-97EB-7986A4E7587F}" type="pres">
      <dgm:prSet presAssocID="{BDFB63BE-A0C4-490D-ACF7-02F4839A6180}" presName="thickLine" presStyleLbl="alignNode1" presStyleIdx="2" presStyleCnt="5"/>
      <dgm:spPr/>
      <dgm:t>
        <a:bodyPr/>
        <a:lstStyle/>
        <a:p>
          <a:endParaRPr lang="en-US"/>
        </a:p>
      </dgm:t>
    </dgm:pt>
    <dgm:pt modelId="{48884763-925F-46AB-9EDC-A4D728C8A1EC}" type="pres">
      <dgm:prSet presAssocID="{BDFB63BE-A0C4-490D-ACF7-02F4839A6180}" presName="horz1" presStyleCnt="0"/>
      <dgm:spPr/>
      <dgm:t>
        <a:bodyPr/>
        <a:lstStyle/>
        <a:p>
          <a:endParaRPr lang="en-US"/>
        </a:p>
      </dgm:t>
    </dgm:pt>
    <dgm:pt modelId="{669D37D3-089A-4E7F-88AB-BF660EFF6D9F}" type="pres">
      <dgm:prSet presAssocID="{BDFB63BE-A0C4-490D-ACF7-02F4839A6180}" presName="tx1" presStyleLbl="revTx" presStyleIdx="2" presStyleCnt="5"/>
      <dgm:spPr/>
      <dgm:t>
        <a:bodyPr/>
        <a:lstStyle/>
        <a:p>
          <a:endParaRPr lang="en-US"/>
        </a:p>
      </dgm:t>
    </dgm:pt>
    <dgm:pt modelId="{7B2E8AB0-D47C-4C75-9DF5-6F92D961F0C4}" type="pres">
      <dgm:prSet presAssocID="{BDFB63BE-A0C4-490D-ACF7-02F4839A6180}" presName="vert1" presStyleCnt="0"/>
      <dgm:spPr/>
      <dgm:t>
        <a:bodyPr/>
        <a:lstStyle/>
        <a:p>
          <a:endParaRPr lang="en-US"/>
        </a:p>
      </dgm:t>
    </dgm:pt>
    <dgm:pt modelId="{A7BDA36D-3E3C-44A1-B7F9-515F5449BEE4}" type="pres">
      <dgm:prSet presAssocID="{FC227266-C873-4350-9524-E480BE7FA637}" presName="thickLine" presStyleLbl="alignNode1" presStyleIdx="3" presStyleCnt="5"/>
      <dgm:spPr/>
      <dgm:t>
        <a:bodyPr/>
        <a:lstStyle/>
        <a:p>
          <a:endParaRPr lang="en-US"/>
        </a:p>
      </dgm:t>
    </dgm:pt>
    <dgm:pt modelId="{DFD4021B-9630-452F-8429-A79E0785DCDA}" type="pres">
      <dgm:prSet presAssocID="{FC227266-C873-4350-9524-E480BE7FA637}" presName="horz1" presStyleCnt="0"/>
      <dgm:spPr/>
      <dgm:t>
        <a:bodyPr/>
        <a:lstStyle/>
        <a:p>
          <a:endParaRPr lang="en-US"/>
        </a:p>
      </dgm:t>
    </dgm:pt>
    <dgm:pt modelId="{366D616B-90B0-4056-9D53-323D3D7C3E6E}" type="pres">
      <dgm:prSet presAssocID="{FC227266-C873-4350-9524-E480BE7FA637}" presName="tx1" presStyleLbl="revTx" presStyleIdx="3" presStyleCnt="5"/>
      <dgm:spPr/>
      <dgm:t>
        <a:bodyPr/>
        <a:lstStyle/>
        <a:p>
          <a:endParaRPr lang="en-US"/>
        </a:p>
      </dgm:t>
    </dgm:pt>
    <dgm:pt modelId="{3BEEAE15-D975-4ED7-BE45-0C82877BE695}" type="pres">
      <dgm:prSet presAssocID="{FC227266-C873-4350-9524-E480BE7FA637}" presName="vert1" presStyleCnt="0"/>
      <dgm:spPr/>
      <dgm:t>
        <a:bodyPr/>
        <a:lstStyle/>
        <a:p>
          <a:endParaRPr lang="en-US"/>
        </a:p>
      </dgm:t>
    </dgm:pt>
    <dgm:pt modelId="{3CBE2C03-1EC1-48DE-9FC8-7321E3C8CD9B}" type="pres">
      <dgm:prSet presAssocID="{A41F282F-F62B-4F4A-9340-DEE488F49905}" presName="thickLine" presStyleLbl="alignNode1" presStyleIdx="4" presStyleCnt="5"/>
      <dgm:spPr/>
      <dgm:t>
        <a:bodyPr/>
        <a:lstStyle/>
        <a:p>
          <a:endParaRPr lang="en-US"/>
        </a:p>
      </dgm:t>
    </dgm:pt>
    <dgm:pt modelId="{83E9A7DE-987F-4DA7-A274-3AAEB2764549}" type="pres">
      <dgm:prSet presAssocID="{A41F282F-F62B-4F4A-9340-DEE488F49905}" presName="horz1" presStyleCnt="0"/>
      <dgm:spPr/>
      <dgm:t>
        <a:bodyPr/>
        <a:lstStyle/>
        <a:p>
          <a:endParaRPr lang="en-US"/>
        </a:p>
      </dgm:t>
    </dgm:pt>
    <dgm:pt modelId="{791F2EDC-99FD-4AF9-928D-50B90FFF28A9}" type="pres">
      <dgm:prSet presAssocID="{A41F282F-F62B-4F4A-9340-DEE488F49905}" presName="tx1" presStyleLbl="revTx" presStyleIdx="4" presStyleCnt="5"/>
      <dgm:spPr/>
      <dgm:t>
        <a:bodyPr/>
        <a:lstStyle/>
        <a:p>
          <a:endParaRPr lang="en-US"/>
        </a:p>
      </dgm:t>
    </dgm:pt>
    <dgm:pt modelId="{DA937C3E-0F2A-41B8-AA78-47A1D11E03F4}" type="pres">
      <dgm:prSet presAssocID="{A41F282F-F62B-4F4A-9340-DEE488F49905}" presName="vert1" presStyleCnt="0"/>
      <dgm:spPr/>
      <dgm:t>
        <a:bodyPr/>
        <a:lstStyle/>
        <a:p>
          <a:endParaRPr lang="en-US"/>
        </a:p>
      </dgm:t>
    </dgm:pt>
  </dgm:ptLst>
  <dgm:cxnLst>
    <dgm:cxn modelId="{67009281-E061-4171-84B7-FE29D584B50D}" srcId="{084A9A5A-322B-4160-87F5-663F6489F00B}" destId="{FC227266-C873-4350-9524-E480BE7FA637}" srcOrd="3" destOrd="0" parTransId="{54A90AB4-DBBB-4EBB-BD8A-74DE449AA639}" sibTransId="{F4B0012D-149D-4C30-BF96-56D24E5C2B84}"/>
    <dgm:cxn modelId="{08C7D55C-7B12-4151-971D-5356CCF83723}" type="presOf" srcId="{FC227266-C873-4350-9524-E480BE7FA637}" destId="{366D616B-90B0-4056-9D53-323D3D7C3E6E}" srcOrd="0" destOrd="0" presId="urn:microsoft.com/office/officeart/2008/layout/LinedList"/>
    <dgm:cxn modelId="{49FA238E-E70C-4A47-A91E-3282C7838059}" type="presOf" srcId="{E6B8DE96-349A-4560-9E80-F0F57462A4F9}" destId="{95696BBB-48AE-4B97-A4BA-C944154C7327}" srcOrd="0" destOrd="0" presId="urn:microsoft.com/office/officeart/2008/layout/LinedList"/>
    <dgm:cxn modelId="{41D982C0-65B9-409A-A1BB-7D7CCE8F4210}" type="presOf" srcId="{9FD1803C-4EB4-434C-A173-B755FF4CEFFD}" destId="{1197C20B-2424-40B7-9AD1-CF2F30C7F429}" srcOrd="0" destOrd="0" presId="urn:microsoft.com/office/officeart/2008/layout/LinedList"/>
    <dgm:cxn modelId="{029B9AC8-F59A-4A08-8678-8A8E52322906}" srcId="{084A9A5A-322B-4160-87F5-663F6489F00B}" destId="{BDFB63BE-A0C4-490D-ACF7-02F4839A6180}" srcOrd="2" destOrd="0" parTransId="{E67C7F53-86CF-4FAB-868E-28B9A4A08661}" sibTransId="{3C7304EF-A339-485F-B594-DF52C5742162}"/>
    <dgm:cxn modelId="{099023EB-8C9D-4976-824C-2A187998E83F}" type="presOf" srcId="{A41F282F-F62B-4F4A-9340-DEE488F49905}" destId="{791F2EDC-99FD-4AF9-928D-50B90FFF28A9}" srcOrd="0" destOrd="0" presId="urn:microsoft.com/office/officeart/2008/layout/LinedList"/>
    <dgm:cxn modelId="{B7FEE84C-78C9-4568-995C-96395D25186A}" srcId="{084A9A5A-322B-4160-87F5-663F6489F00B}" destId="{A41F282F-F62B-4F4A-9340-DEE488F49905}" srcOrd="4" destOrd="0" parTransId="{E91FCACF-D48C-4D9E-8568-35432F9E8029}" sibTransId="{88030A70-4F37-49A7-A94B-9BE09A4D55BC}"/>
    <dgm:cxn modelId="{B13435E1-75A4-400A-B45A-27EBC14FB123}" srcId="{084A9A5A-322B-4160-87F5-663F6489F00B}" destId="{E6B8DE96-349A-4560-9E80-F0F57462A4F9}" srcOrd="0" destOrd="0" parTransId="{FF681475-B439-4A36-831E-BDAD3E0A5F29}" sibTransId="{51F67172-FB58-4088-9225-EE8B7207C88D}"/>
    <dgm:cxn modelId="{46BFA852-596E-46E8-ADB7-7BE6A757F257}" srcId="{084A9A5A-322B-4160-87F5-663F6489F00B}" destId="{9FD1803C-4EB4-434C-A173-B755FF4CEFFD}" srcOrd="1" destOrd="0" parTransId="{4DEA4124-CE2C-4CA1-8D03-C3D763069BF7}" sibTransId="{5F26F666-29F9-4672-B946-B0963CA1904C}"/>
    <dgm:cxn modelId="{E625ABB5-BB71-4037-AD4F-57708B08A6CC}" type="presOf" srcId="{BDFB63BE-A0C4-490D-ACF7-02F4839A6180}" destId="{669D37D3-089A-4E7F-88AB-BF660EFF6D9F}" srcOrd="0" destOrd="0" presId="urn:microsoft.com/office/officeart/2008/layout/LinedList"/>
    <dgm:cxn modelId="{6250872C-7822-4608-886F-B322F97EAC3B}" type="presOf" srcId="{084A9A5A-322B-4160-87F5-663F6489F00B}" destId="{E5114C70-8777-4BB2-90E7-6206E1808121}" srcOrd="0" destOrd="0" presId="urn:microsoft.com/office/officeart/2008/layout/LinedList"/>
    <dgm:cxn modelId="{7A784178-429A-4B59-BD90-1A164005D61F}" type="presParOf" srcId="{E5114C70-8777-4BB2-90E7-6206E1808121}" destId="{87F9FF34-8285-4DD6-9C6C-2DA753D62BA5}" srcOrd="0" destOrd="0" presId="urn:microsoft.com/office/officeart/2008/layout/LinedList"/>
    <dgm:cxn modelId="{BDCC65D1-A246-42BA-99FC-86C8EF59EA90}" type="presParOf" srcId="{E5114C70-8777-4BB2-90E7-6206E1808121}" destId="{AAA5A5BA-3362-4F71-BEA3-9C4196DADAA0}" srcOrd="1" destOrd="0" presId="urn:microsoft.com/office/officeart/2008/layout/LinedList"/>
    <dgm:cxn modelId="{B9ADBF42-9B13-41C5-8A04-E768315BDD2E}" type="presParOf" srcId="{AAA5A5BA-3362-4F71-BEA3-9C4196DADAA0}" destId="{95696BBB-48AE-4B97-A4BA-C944154C7327}" srcOrd="0" destOrd="0" presId="urn:microsoft.com/office/officeart/2008/layout/LinedList"/>
    <dgm:cxn modelId="{EAE9F188-990D-4169-8F19-01759EFD7F24}" type="presParOf" srcId="{AAA5A5BA-3362-4F71-BEA3-9C4196DADAA0}" destId="{37FB9D86-6D49-4385-B7C7-8B676F97FEC2}" srcOrd="1" destOrd="0" presId="urn:microsoft.com/office/officeart/2008/layout/LinedList"/>
    <dgm:cxn modelId="{3E032F30-332F-4E64-805E-B50F19389581}" type="presParOf" srcId="{E5114C70-8777-4BB2-90E7-6206E1808121}" destId="{514322E8-FEDC-4432-9F8B-9CA30C192195}" srcOrd="2" destOrd="0" presId="urn:microsoft.com/office/officeart/2008/layout/LinedList"/>
    <dgm:cxn modelId="{10C6A8FE-FF24-41C3-8637-E2CCF66A17C0}" type="presParOf" srcId="{E5114C70-8777-4BB2-90E7-6206E1808121}" destId="{58213619-6612-4414-BFD3-DC6F3B63CEC4}" srcOrd="3" destOrd="0" presId="urn:microsoft.com/office/officeart/2008/layout/LinedList"/>
    <dgm:cxn modelId="{FBDAFCC8-EBFD-42F3-A91A-332FF8268CF2}" type="presParOf" srcId="{58213619-6612-4414-BFD3-DC6F3B63CEC4}" destId="{1197C20B-2424-40B7-9AD1-CF2F30C7F429}" srcOrd="0" destOrd="0" presId="urn:microsoft.com/office/officeart/2008/layout/LinedList"/>
    <dgm:cxn modelId="{84A99CF1-0B89-4D58-B78E-AE1C5C2596E1}" type="presParOf" srcId="{58213619-6612-4414-BFD3-DC6F3B63CEC4}" destId="{60AA2E72-C832-4E8E-95CD-420FF10A279E}" srcOrd="1" destOrd="0" presId="urn:microsoft.com/office/officeart/2008/layout/LinedList"/>
    <dgm:cxn modelId="{6F760C18-0D20-4989-9A22-D120C6046519}" type="presParOf" srcId="{E5114C70-8777-4BB2-90E7-6206E1808121}" destId="{9D2A013C-C784-4BC5-97EB-7986A4E7587F}" srcOrd="4" destOrd="0" presId="urn:microsoft.com/office/officeart/2008/layout/LinedList"/>
    <dgm:cxn modelId="{B0BE4697-2FB5-4732-9D62-301FEB7D72BE}" type="presParOf" srcId="{E5114C70-8777-4BB2-90E7-6206E1808121}" destId="{48884763-925F-46AB-9EDC-A4D728C8A1EC}" srcOrd="5" destOrd="0" presId="urn:microsoft.com/office/officeart/2008/layout/LinedList"/>
    <dgm:cxn modelId="{650065FA-880A-45B5-83D3-A0C51694E1D2}" type="presParOf" srcId="{48884763-925F-46AB-9EDC-A4D728C8A1EC}" destId="{669D37D3-089A-4E7F-88AB-BF660EFF6D9F}" srcOrd="0" destOrd="0" presId="urn:microsoft.com/office/officeart/2008/layout/LinedList"/>
    <dgm:cxn modelId="{62E0D5FC-08DE-4A49-9B93-1DFFFCA16F39}" type="presParOf" srcId="{48884763-925F-46AB-9EDC-A4D728C8A1EC}" destId="{7B2E8AB0-D47C-4C75-9DF5-6F92D961F0C4}" srcOrd="1" destOrd="0" presId="urn:microsoft.com/office/officeart/2008/layout/LinedList"/>
    <dgm:cxn modelId="{202761C0-57BE-4862-9712-1BC4FAE69816}" type="presParOf" srcId="{E5114C70-8777-4BB2-90E7-6206E1808121}" destId="{A7BDA36D-3E3C-44A1-B7F9-515F5449BEE4}" srcOrd="6" destOrd="0" presId="urn:microsoft.com/office/officeart/2008/layout/LinedList"/>
    <dgm:cxn modelId="{7C820069-F2F0-4CE9-920F-1F8D863C76A6}" type="presParOf" srcId="{E5114C70-8777-4BB2-90E7-6206E1808121}" destId="{DFD4021B-9630-452F-8429-A79E0785DCDA}" srcOrd="7" destOrd="0" presId="urn:microsoft.com/office/officeart/2008/layout/LinedList"/>
    <dgm:cxn modelId="{F2B11F57-F998-4EAB-9678-09B860AD70C3}" type="presParOf" srcId="{DFD4021B-9630-452F-8429-A79E0785DCDA}" destId="{366D616B-90B0-4056-9D53-323D3D7C3E6E}" srcOrd="0" destOrd="0" presId="urn:microsoft.com/office/officeart/2008/layout/LinedList"/>
    <dgm:cxn modelId="{68C2981B-0032-4657-99F2-5CD91A355465}" type="presParOf" srcId="{DFD4021B-9630-452F-8429-A79E0785DCDA}" destId="{3BEEAE15-D975-4ED7-BE45-0C82877BE695}" srcOrd="1" destOrd="0" presId="urn:microsoft.com/office/officeart/2008/layout/LinedList"/>
    <dgm:cxn modelId="{FC3B060F-CE88-4359-904B-135EA0C8DA99}" type="presParOf" srcId="{E5114C70-8777-4BB2-90E7-6206E1808121}" destId="{3CBE2C03-1EC1-48DE-9FC8-7321E3C8CD9B}" srcOrd="8" destOrd="0" presId="urn:microsoft.com/office/officeart/2008/layout/LinedList"/>
    <dgm:cxn modelId="{CEC276CA-20E3-4C07-9830-53F4ACD46773}" type="presParOf" srcId="{E5114C70-8777-4BB2-90E7-6206E1808121}" destId="{83E9A7DE-987F-4DA7-A274-3AAEB2764549}" srcOrd="9" destOrd="0" presId="urn:microsoft.com/office/officeart/2008/layout/LinedList"/>
    <dgm:cxn modelId="{267BE418-C56D-4C85-8092-3A5BEA76A0A7}" type="presParOf" srcId="{83E9A7DE-987F-4DA7-A274-3AAEB2764549}" destId="{791F2EDC-99FD-4AF9-928D-50B90FFF28A9}" srcOrd="0" destOrd="0" presId="urn:microsoft.com/office/officeart/2008/layout/LinedList"/>
    <dgm:cxn modelId="{417EFD51-9560-4B55-9AF0-A1E41FEE7AFD}" type="presParOf" srcId="{83E9A7DE-987F-4DA7-A274-3AAEB2764549}" destId="{DA937C3E-0F2A-41B8-AA78-47A1D11E03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50D8B-3ABF-4FA1-8CB8-1A2966A9566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218B2E-406F-4A7A-B739-6CB6E2FDAC8F}">
      <dgm:prSet/>
      <dgm:spPr/>
      <dgm:t>
        <a:bodyPr/>
        <a:lstStyle/>
        <a:p>
          <a:r>
            <a:rPr lang="en-US" dirty="0" smtClean="0"/>
            <a:t>Sentence </a:t>
          </a:r>
          <a:endParaRPr lang="en-US" dirty="0"/>
        </a:p>
      </dgm:t>
    </dgm:pt>
    <dgm:pt modelId="{ABF103CE-DF44-48D2-A0D9-5F5A46CF4826}" type="parTrans" cxnId="{67B48CEE-CE55-4B86-BC0E-85850B8E6690}">
      <dgm:prSet/>
      <dgm:spPr/>
      <dgm:t>
        <a:bodyPr/>
        <a:lstStyle/>
        <a:p>
          <a:endParaRPr lang="en-US"/>
        </a:p>
      </dgm:t>
    </dgm:pt>
    <dgm:pt modelId="{2775723F-519E-41FA-9C27-AE4277776093}" type="sibTrans" cxnId="{67B48CEE-CE55-4B86-BC0E-85850B8E6690}">
      <dgm:prSet/>
      <dgm:spPr/>
      <dgm:t>
        <a:bodyPr/>
        <a:lstStyle/>
        <a:p>
          <a:endParaRPr lang="en-US"/>
        </a:p>
      </dgm:t>
    </dgm:pt>
    <dgm:pt modelId="{41CF2A23-3BD3-42DC-AB95-CAD6A05FAFDE}">
      <dgm:prSet/>
      <dgm:spPr/>
      <dgm:t>
        <a:bodyPr/>
        <a:lstStyle/>
        <a:p>
          <a:r>
            <a:rPr lang="en-US" dirty="0" smtClean="0"/>
            <a:t>Pre-release planning </a:t>
          </a:r>
          <a:endParaRPr lang="en-US" dirty="0"/>
        </a:p>
      </dgm:t>
    </dgm:pt>
    <dgm:pt modelId="{0D11A537-F912-4334-8A5C-AA0F5252D382}" type="parTrans" cxnId="{79A74516-971B-439C-BC35-A6CDD05D12E3}">
      <dgm:prSet/>
      <dgm:spPr/>
      <dgm:t>
        <a:bodyPr/>
        <a:lstStyle/>
        <a:p>
          <a:endParaRPr lang="en-US"/>
        </a:p>
      </dgm:t>
    </dgm:pt>
    <dgm:pt modelId="{AD8F896D-9487-4BAE-94F0-4CEF8760F9F4}" type="sibTrans" cxnId="{79A74516-971B-439C-BC35-A6CDD05D12E3}">
      <dgm:prSet/>
      <dgm:spPr/>
      <dgm:t>
        <a:bodyPr/>
        <a:lstStyle/>
        <a:p>
          <a:endParaRPr lang="en-US"/>
        </a:p>
      </dgm:t>
    </dgm:pt>
    <dgm:pt modelId="{9DB68B2F-2A67-4DFE-8F9E-42721A0CBCC3}">
      <dgm:prSet/>
      <dgm:spPr/>
      <dgm:t>
        <a:bodyPr/>
        <a:lstStyle/>
        <a:p>
          <a:r>
            <a:rPr lang="en-IE" dirty="0" smtClean="0"/>
            <a:t>Non-Compliance </a:t>
          </a:r>
          <a:endParaRPr lang="en-US" dirty="0"/>
        </a:p>
      </dgm:t>
    </dgm:pt>
    <dgm:pt modelId="{FE060915-530E-4097-B376-7C801B40B700}" type="parTrans" cxnId="{B831F14A-F159-4D63-AF3E-78EC5734C7CB}">
      <dgm:prSet/>
      <dgm:spPr/>
      <dgm:t>
        <a:bodyPr/>
        <a:lstStyle/>
        <a:p>
          <a:endParaRPr lang="en-US"/>
        </a:p>
      </dgm:t>
    </dgm:pt>
    <dgm:pt modelId="{96D854F3-0B06-4846-9C56-D69EAE2DD20A}" type="sibTrans" cxnId="{B831F14A-F159-4D63-AF3E-78EC5734C7CB}">
      <dgm:prSet/>
      <dgm:spPr/>
      <dgm:t>
        <a:bodyPr/>
        <a:lstStyle/>
        <a:p>
          <a:endParaRPr lang="en-US"/>
        </a:p>
      </dgm:t>
    </dgm:pt>
    <dgm:pt modelId="{BA5B140D-032D-4412-A5E6-87FE417BA8B2}">
      <dgm:prSet/>
      <dgm:spPr/>
      <dgm:t>
        <a:bodyPr/>
        <a:lstStyle/>
        <a:p>
          <a:r>
            <a:rPr lang="en-IE" dirty="0" smtClean="0"/>
            <a:t>Cross-Border Multi-Agency working post </a:t>
          </a:r>
          <a:r>
            <a:rPr lang="en-IE" dirty="0" err="1" smtClean="0"/>
            <a:t>Brexit</a:t>
          </a:r>
          <a:endParaRPr lang="en-US" dirty="0"/>
        </a:p>
      </dgm:t>
    </dgm:pt>
    <dgm:pt modelId="{32D88DE2-E2C6-43A7-8C64-24488E4DC59D}" type="parTrans" cxnId="{1399CABA-E5D9-428E-A957-D5747D402190}">
      <dgm:prSet/>
      <dgm:spPr/>
      <dgm:t>
        <a:bodyPr/>
        <a:lstStyle/>
        <a:p>
          <a:endParaRPr lang="en-US"/>
        </a:p>
      </dgm:t>
    </dgm:pt>
    <dgm:pt modelId="{EA878D38-3B2F-4834-B6C6-F7C62FD9931B}" type="sibTrans" cxnId="{1399CABA-E5D9-428E-A957-D5747D402190}">
      <dgm:prSet/>
      <dgm:spPr/>
      <dgm:t>
        <a:bodyPr/>
        <a:lstStyle/>
        <a:p>
          <a:endParaRPr lang="en-US"/>
        </a:p>
      </dgm:t>
    </dgm:pt>
    <dgm:pt modelId="{E36BFF95-7FA8-471F-AA63-D78B6D2BEC6E}">
      <dgm:prSet/>
      <dgm:spPr/>
      <dgm:t>
        <a:bodyPr/>
        <a:lstStyle/>
        <a:p>
          <a:r>
            <a:rPr lang="en-US" dirty="0" smtClean="0"/>
            <a:t>Risk Management and Child Protection</a:t>
          </a:r>
          <a:endParaRPr lang="en-US" dirty="0"/>
        </a:p>
      </dgm:t>
    </dgm:pt>
    <dgm:pt modelId="{D8D8983C-09B5-4D29-83EB-1C9A17CCB357}" type="parTrans" cxnId="{79BB92F2-99A2-4813-BCF5-7C7C2EE3EBAF}">
      <dgm:prSet/>
      <dgm:spPr/>
      <dgm:t>
        <a:bodyPr/>
        <a:lstStyle/>
        <a:p>
          <a:endParaRPr lang="en-US"/>
        </a:p>
      </dgm:t>
    </dgm:pt>
    <dgm:pt modelId="{49E17AFA-0F7E-4348-9533-FC21B5C24E07}" type="sibTrans" cxnId="{79BB92F2-99A2-4813-BCF5-7C7C2EE3EBAF}">
      <dgm:prSet/>
      <dgm:spPr/>
      <dgm:t>
        <a:bodyPr/>
        <a:lstStyle/>
        <a:p>
          <a:endParaRPr lang="en-US"/>
        </a:p>
      </dgm:t>
    </dgm:pt>
    <dgm:pt modelId="{EFDB1B88-FE54-432B-9270-1868BDB8CF49}">
      <dgm:prSet/>
      <dgm:spPr/>
      <dgm:t>
        <a:bodyPr/>
        <a:lstStyle/>
        <a:p>
          <a:r>
            <a:rPr lang="en-US" dirty="0" smtClean="0"/>
            <a:t>Conspiracy Beliefs and staff safety</a:t>
          </a:r>
          <a:endParaRPr lang="en-US" dirty="0"/>
        </a:p>
      </dgm:t>
    </dgm:pt>
    <dgm:pt modelId="{0BA192E5-D81D-4C34-9852-43E79EDA2127}" type="parTrans" cxnId="{2FFCE985-641D-4F92-BFB3-C46C1FAD5DA5}">
      <dgm:prSet/>
      <dgm:spPr/>
      <dgm:t>
        <a:bodyPr/>
        <a:lstStyle/>
        <a:p>
          <a:endParaRPr lang="en-US"/>
        </a:p>
      </dgm:t>
    </dgm:pt>
    <dgm:pt modelId="{D5722568-1283-44D7-9BCB-2EEFF2E6C817}" type="sibTrans" cxnId="{2FFCE985-641D-4F92-BFB3-C46C1FAD5DA5}">
      <dgm:prSet/>
      <dgm:spPr/>
      <dgm:t>
        <a:bodyPr/>
        <a:lstStyle/>
        <a:p>
          <a:endParaRPr lang="en-US"/>
        </a:p>
      </dgm:t>
    </dgm:pt>
    <dgm:pt modelId="{61C83EEE-DBDC-4688-8EAE-AFECAA56E06D}" type="pres">
      <dgm:prSet presAssocID="{64550D8B-3ABF-4FA1-8CB8-1A2966A956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33D880-1EED-485C-9A13-FA60030AAE48}" type="pres">
      <dgm:prSet presAssocID="{73218B2E-406F-4A7A-B739-6CB6E2FDAC8F}" presName="thickLine" presStyleLbl="alignNode1" presStyleIdx="0" presStyleCnt="6"/>
      <dgm:spPr/>
      <dgm:t>
        <a:bodyPr/>
        <a:lstStyle/>
        <a:p>
          <a:endParaRPr lang="en-US"/>
        </a:p>
      </dgm:t>
    </dgm:pt>
    <dgm:pt modelId="{922327E7-7969-48C6-A8AD-0E664BADDA59}" type="pres">
      <dgm:prSet presAssocID="{73218B2E-406F-4A7A-B739-6CB6E2FDAC8F}" presName="horz1" presStyleCnt="0"/>
      <dgm:spPr/>
      <dgm:t>
        <a:bodyPr/>
        <a:lstStyle/>
        <a:p>
          <a:endParaRPr lang="en-US"/>
        </a:p>
      </dgm:t>
    </dgm:pt>
    <dgm:pt modelId="{5EAF2DF4-5D35-4D81-A8A6-8CA0D1676FF1}" type="pres">
      <dgm:prSet presAssocID="{73218B2E-406F-4A7A-B739-6CB6E2FDAC8F}" presName="tx1" presStyleLbl="revTx" presStyleIdx="0" presStyleCnt="6"/>
      <dgm:spPr/>
      <dgm:t>
        <a:bodyPr/>
        <a:lstStyle/>
        <a:p>
          <a:endParaRPr lang="en-US"/>
        </a:p>
      </dgm:t>
    </dgm:pt>
    <dgm:pt modelId="{052A7BD2-E2B1-45EB-BFAA-4411E1C0E6D4}" type="pres">
      <dgm:prSet presAssocID="{73218B2E-406F-4A7A-B739-6CB6E2FDAC8F}" presName="vert1" presStyleCnt="0"/>
      <dgm:spPr/>
      <dgm:t>
        <a:bodyPr/>
        <a:lstStyle/>
        <a:p>
          <a:endParaRPr lang="en-US"/>
        </a:p>
      </dgm:t>
    </dgm:pt>
    <dgm:pt modelId="{C7F46370-9C9E-4A14-BFD3-ED7E9DBB525C}" type="pres">
      <dgm:prSet presAssocID="{41CF2A23-3BD3-42DC-AB95-CAD6A05FAFDE}" presName="thickLine" presStyleLbl="alignNode1" presStyleIdx="1" presStyleCnt="6"/>
      <dgm:spPr/>
      <dgm:t>
        <a:bodyPr/>
        <a:lstStyle/>
        <a:p>
          <a:endParaRPr lang="en-US"/>
        </a:p>
      </dgm:t>
    </dgm:pt>
    <dgm:pt modelId="{C249D729-12D6-4FA7-A79B-57ACE44B41BF}" type="pres">
      <dgm:prSet presAssocID="{41CF2A23-3BD3-42DC-AB95-CAD6A05FAFDE}" presName="horz1" presStyleCnt="0"/>
      <dgm:spPr/>
      <dgm:t>
        <a:bodyPr/>
        <a:lstStyle/>
        <a:p>
          <a:endParaRPr lang="en-US"/>
        </a:p>
      </dgm:t>
    </dgm:pt>
    <dgm:pt modelId="{F05077EC-4D24-467A-8694-106727C6105A}" type="pres">
      <dgm:prSet presAssocID="{41CF2A23-3BD3-42DC-AB95-CAD6A05FAFDE}" presName="tx1" presStyleLbl="revTx" presStyleIdx="1" presStyleCnt="6"/>
      <dgm:spPr/>
      <dgm:t>
        <a:bodyPr/>
        <a:lstStyle/>
        <a:p>
          <a:endParaRPr lang="en-US"/>
        </a:p>
      </dgm:t>
    </dgm:pt>
    <dgm:pt modelId="{071C5D87-7D97-4DCF-BF9E-A98DE1E96FEA}" type="pres">
      <dgm:prSet presAssocID="{41CF2A23-3BD3-42DC-AB95-CAD6A05FAFDE}" presName="vert1" presStyleCnt="0"/>
      <dgm:spPr/>
      <dgm:t>
        <a:bodyPr/>
        <a:lstStyle/>
        <a:p>
          <a:endParaRPr lang="en-US"/>
        </a:p>
      </dgm:t>
    </dgm:pt>
    <dgm:pt modelId="{F1C16C35-5EDD-4C50-ACDE-45803DF15862}" type="pres">
      <dgm:prSet presAssocID="{E36BFF95-7FA8-471F-AA63-D78B6D2BEC6E}" presName="thickLine" presStyleLbl="alignNode1" presStyleIdx="2" presStyleCnt="6"/>
      <dgm:spPr/>
      <dgm:t>
        <a:bodyPr/>
        <a:lstStyle/>
        <a:p>
          <a:endParaRPr lang="en-US"/>
        </a:p>
      </dgm:t>
    </dgm:pt>
    <dgm:pt modelId="{CADB4534-CEE3-4597-8A39-AE7EE48C052B}" type="pres">
      <dgm:prSet presAssocID="{E36BFF95-7FA8-471F-AA63-D78B6D2BEC6E}" presName="horz1" presStyleCnt="0"/>
      <dgm:spPr/>
      <dgm:t>
        <a:bodyPr/>
        <a:lstStyle/>
        <a:p>
          <a:endParaRPr lang="en-US"/>
        </a:p>
      </dgm:t>
    </dgm:pt>
    <dgm:pt modelId="{0D31D93E-C9F3-4617-8334-90AA172539A3}" type="pres">
      <dgm:prSet presAssocID="{E36BFF95-7FA8-471F-AA63-D78B6D2BEC6E}" presName="tx1" presStyleLbl="revTx" presStyleIdx="2" presStyleCnt="6"/>
      <dgm:spPr/>
      <dgm:t>
        <a:bodyPr/>
        <a:lstStyle/>
        <a:p>
          <a:endParaRPr lang="en-US"/>
        </a:p>
      </dgm:t>
    </dgm:pt>
    <dgm:pt modelId="{93B681E9-AF28-4AFD-8FAE-5921325E1522}" type="pres">
      <dgm:prSet presAssocID="{E36BFF95-7FA8-471F-AA63-D78B6D2BEC6E}" presName="vert1" presStyleCnt="0"/>
      <dgm:spPr/>
      <dgm:t>
        <a:bodyPr/>
        <a:lstStyle/>
        <a:p>
          <a:endParaRPr lang="en-US"/>
        </a:p>
      </dgm:t>
    </dgm:pt>
    <dgm:pt modelId="{4EE08BE1-E065-4F5A-AF34-02732DFD8CAE}" type="pres">
      <dgm:prSet presAssocID="{EFDB1B88-FE54-432B-9270-1868BDB8CF49}" presName="thickLine" presStyleLbl="alignNode1" presStyleIdx="3" presStyleCnt="6"/>
      <dgm:spPr/>
      <dgm:t>
        <a:bodyPr/>
        <a:lstStyle/>
        <a:p>
          <a:endParaRPr lang="en-US"/>
        </a:p>
      </dgm:t>
    </dgm:pt>
    <dgm:pt modelId="{09AAAB70-2CDC-4C78-86E0-9CF60FE28E66}" type="pres">
      <dgm:prSet presAssocID="{EFDB1B88-FE54-432B-9270-1868BDB8CF49}" presName="horz1" presStyleCnt="0"/>
      <dgm:spPr/>
      <dgm:t>
        <a:bodyPr/>
        <a:lstStyle/>
        <a:p>
          <a:endParaRPr lang="en-US"/>
        </a:p>
      </dgm:t>
    </dgm:pt>
    <dgm:pt modelId="{A0128A48-448E-471B-9EB1-D45C20660219}" type="pres">
      <dgm:prSet presAssocID="{EFDB1B88-FE54-432B-9270-1868BDB8CF49}" presName="tx1" presStyleLbl="revTx" presStyleIdx="3" presStyleCnt="6"/>
      <dgm:spPr/>
      <dgm:t>
        <a:bodyPr/>
        <a:lstStyle/>
        <a:p>
          <a:endParaRPr lang="en-US"/>
        </a:p>
      </dgm:t>
    </dgm:pt>
    <dgm:pt modelId="{DFCC3430-0CC6-4E66-8F76-311EF2C520E3}" type="pres">
      <dgm:prSet presAssocID="{EFDB1B88-FE54-432B-9270-1868BDB8CF49}" presName="vert1" presStyleCnt="0"/>
      <dgm:spPr/>
      <dgm:t>
        <a:bodyPr/>
        <a:lstStyle/>
        <a:p>
          <a:endParaRPr lang="en-US"/>
        </a:p>
      </dgm:t>
    </dgm:pt>
    <dgm:pt modelId="{A5BD0CB4-8977-4CCA-9308-9C2B0DD6F258}" type="pres">
      <dgm:prSet presAssocID="{9DB68B2F-2A67-4DFE-8F9E-42721A0CBCC3}" presName="thickLine" presStyleLbl="alignNode1" presStyleIdx="4" presStyleCnt="6"/>
      <dgm:spPr/>
      <dgm:t>
        <a:bodyPr/>
        <a:lstStyle/>
        <a:p>
          <a:endParaRPr lang="en-US"/>
        </a:p>
      </dgm:t>
    </dgm:pt>
    <dgm:pt modelId="{C7C14070-287D-46DC-A750-2D4D4D881A0E}" type="pres">
      <dgm:prSet presAssocID="{9DB68B2F-2A67-4DFE-8F9E-42721A0CBCC3}" presName="horz1" presStyleCnt="0"/>
      <dgm:spPr/>
      <dgm:t>
        <a:bodyPr/>
        <a:lstStyle/>
        <a:p>
          <a:endParaRPr lang="en-US"/>
        </a:p>
      </dgm:t>
    </dgm:pt>
    <dgm:pt modelId="{D911A8F0-FC6F-45F0-ACE7-BC42B7672B8A}" type="pres">
      <dgm:prSet presAssocID="{9DB68B2F-2A67-4DFE-8F9E-42721A0CBCC3}" presName="tx1" presStyleLbl="revTx" presStyleIdx="4" presStyleCnt="6"/>
      <dgm:spPr/>
      <dgm:t>
        <a:bodyPr/>
        <a:lstStyle/>
        <a:p>
          <a:endParaRPr lang="en-US"/>
        </a:p>
      </dgm:t>
    </dgm:pt>
    <dgm:pt modelId="{4BF4C9DF-DF14-49F3-9D82-C3A28D9AD172}" type="pres">
      <dgm:prSet presAssocID="{9DB68B2F-2A67-4DFE-8F9E-42721A0CBCC3}" presName="vert1" presStyleCnt="0"/>
      <dgm:spPr/>
      <dgm:t>
        <a:bodyPr/>
        <a:lstStyle/>
        <a:p>
          <a:endParaRPr lang="en-US"/>
        </a:p>
      </dgm:t>
    </dgm:pt>
    <dgm:pt modelId="{A9A70B2C-C6FC-486E-B250-A76F28C62F8C}" type="pres">
      <dgm:prSet presAssocID="{BA5B140D-032D-4412-A5E6-87FE417BA8B2}" presName="thickLine" presStyleLbl="alignNode1" presStyleIdx="5" presStyleCnt="6"/>
      <dgm:spPr/>
      <dgm:t>
        <a:bodyPr/>
        <a:lstStyle/>
        <a:p>
          <a:endParaRPr lang="en-US"/>
        </a:p>
      </dgm:t>
    </dgm:pt>
    <dgm:pt modelId="{3B2FF8C1-FCA1-4C98-B496-E8A65529E6A6}" type="pres">
      <dgm:prSet presAssocID="{BA5B140D-032D-4412-A5E6-87FE417BA8B2}" presName="horz1" presStyleCnt="0"/>
      <dgm:spPr/>
      <dgm:t>
        <a:bodyPr/>
        <a:lstStyle/>
        <a:p>
          <a:endParaRPr lang="en-US"/>
        </a:p>
      </dgm:t>
    </dgm:pt>
    <dgm:pt modelId="{3C85105B-2CF7-4CD9-A281-C376DED4971D}" type="pres">
      <dgm:prSet presAssocID="{BA5B140D-032D-4412-A5E6-87FE417BA8B2}" presName="tx1" presStyleLbl="revTx" presStyleIdx="5" presStyleCnt="6"/>
      <dgm:spPr/>
      <dgm:t>
        <a:bodyPr/>
        <a:lstStyle/>
        <a:p>
          <a:endParaRPr lang="en-US"/>
        </a:p>
      </dgm:t>
    </dgm:pt>
    <dgm:pt modelId="{CD9300FE-5F2B-4BE3-8692-80BD7D26BB49}" type="pres">
      <dgm:prSet presAssocID="{BA5B140D-032D-4412-A5E6-87FE417BA8B2}" presName="vert1" presStyleCnt="0"/>
      <dgm:spPr/>
      <dgm:t>
        <a:bodyPr/>
        <a:lstStyle/>
        <a:p>
          <a:endParaRPr lang="en-US"/>
        </a:p>
      </dgm:t>
    </dgm:pt>
  </dgm:ptLst>
  <dgm:cxnLst>
    <dgm:cxn modelId="{5704E3C1-D4FB-4CDC-9457-8ACB52A84C4B}" type="presOf" srcId="{E36BFF95-7FA8-471F-AA63-D78B6D2BEC6E}" destId="{0D31D93E-C9F3-4617-8334-90AA172539A3}" srcOrd="0" destOrd="0" presId="urn:microsoft.com/office/officeart/2008/layout/LinedList"/>
    <dgm:cxn modelId="{16A8AA6D-B25A-46A0-A777-1A25F63A046A}" type="presOf" srcId="{73218B2E-406F-4A7A-B739-6CB6E2FDAC8F}" destId="{5EAF2DF4-5D35-4D81-A8A6-8CA0D1676FF1}" srcOrd="0" destOrd="0" presId="urn:microsoft.com/office/officeart/2008/layout/LinedList"/>
    <dgm:cxn modelId="{75BAEE9F-1CB4-49B4-82B6-A35433631CF1}" type="presOf" srcId="{64550D8B-3ABF-4FA1-8CB8-1A2966A9566B}" destId="{61C83EEE-DBDC-4688-8EAE-AFECAA56E06D}" srcOrd="0" destOrd="0" presId="urn:microsoft.com/office/officeart/2008/layout/LinedList"/>
    <dgm:cxn modelId="{79A74516-971B-439C-BC35-A6CDD05D12E3}" srcId="{64550D8B-3ABF-4FA1-8CB8-1A2966A9566B}" destId="{41CF2A23-3BD3-42DC-AB95-CAD6A05FAFDE}" srcOrd="1" destOrd="0" parTransId="{0D11A537-F912-4334-8A5C-AA0F5252D382}" sibTransId="{AD8F896D-9487-4BAE-94F0-4CEF8760F9F4}"/>
    <dgm:cxn modelId="{67B48CEE-CE55-4B86-BC0E-85850B8E6690}" srcId="{64550D8B-3ABF-4FA1-8CB8-1A2966A9566B}" destId="{73218B2E-406F-4A7A-B739-6CB6E2FDAC8F}" srcOrd="0" destOrd="0" parTransId="{ABF103CE-DF44-48D2-A0D9-5F5A46CF4826}" sibTransId="{2775723F-519E-41FA-9C27-AE4277776093}"/>
    <dgm:cxn modelId="{1399CABA-E5D9-428E-A957-D5747D402190}" srcId="{64550D8B-3ABF-4FA1-8CB8-1A2966A9566B}" destId="{BA5B140D-032D-4412-A5E6-87FE417BA8B2}" srcOrd="5" destOrd="0" parTransId="{32D88DE2-E2C6-43A7-8C64-24488E4DC59D}" sibTransId="{EA878D38-3B2F-4834-B6C6-F7C62FD9931B}"/>
    <dgm:cxn modelId="{79BB92F2-99A2-4813-BCF5-7C7C2EE3EBAF}" srcId="{64550D8B-3ABF-4FA1-8CB8-1A2966A9566B}" destId="{E36BFF95-7FA8-471F-AA63-D78B6D2BEC6E}" srcOrd="2" destOrd="0" parTransId="{D8D8983C-09B5-4D29-83EB-1C9A17CCB357}" sibTransId="{49E17AFA-0F7E-4348-9533-FC21B5C24E07}"/>
    <dgm:cxn modelId="{AF3081FC-D1A2-4AD6-8B24-C62BB0D525FD}" type="presOf" srcId="{BA5B140D-032D-4412-A5E6-87FE417BA8B2}" destId="{3C85105B-2CF7-4CD9-A281-C376DED4971D}" srcOrd="0" destOrd="0" presId="urn:microsoft.com/office/officeart/2008/layout/LinedList"/>
    <dgm:cxn modelId="{1628D55B-88C4-48ED-BB3F-BB385AD4B773}" type="presOf" srcId="{EFDB1B88-FE54-432B-9270-1868BDB8CF49}" destId="{A0128A48-448E-471B-9EB1-D45C20660219}" srcOrd="0" destOrd="0" presId="urn:microsoft.com/office/officeart/2008/layout/LinedList"/>
    <dgm:cxn modelId="{B831F14A-F159-4D63-AF3E-78EC5734C7CB}" srcId="{64550D8B-3ABF-4FA1-8CB8-1A2966A9566B}" destId="{9DB68B2F-2A67-4DFE-8F9E-42721A0CBCC3}" srcOrd="4" destOrd="0" parTransId="{FE060915-530E-4097-B376-7C801B40B700}" sibTransId="{96D854F3-0B06-4846-9C56-D69EAE2DD20A}"/>
    <dgm:cxn modelId="{BB7B1BEB-29FB-46EE-BACB-A357B9C255B6}" type="presOf" srcId="{41CF2A23-3BD3-42DC-AB95-CAD6A05FAFDE}" destId="{F05077EC-4D24-467A-8694-106727C6105A}" srcOrd="0" destOrd="0" presId="urn:microsoft.com/office/officeart/2008/layout/LinedList"/>
    <dgm:cxn modelId="{2FFCE985-641D-4F92-BFB3-C46C1FAD5DA5}" srcId="{64550D8B-3ABF-4FA1-8CB8-1A2966A9566B}" destId="{EFDB1B88-FE54-432B-9270-1868BDB8CF49}" srcOrd="3" destOrd="0" parTransId="{0BA192E5-D81D-4C34-9852-43E79EDA2127}" sibTransId="{D5722568-1283-44D7-9BCB-2EEFF2E6C817}"/>
    <dgm:cxn modelId="{21B54BA1-40DD-48B4-9C28-ED1F4F6905BC}" type="presOf" srcId="{9DB68B2F-2A67-4DFE-8F9E-42721A0CBCC3}" destId="{D911A8F0-FC6F-45F0-ACE7-BC42B7672B8A}" srcOrd="0" destOrd="0" presId="urn:microsoft.com/office/officeart/2008/layout/LinedList"/>
    <dgm:cxn modelId="{15CB520E-A457-43C1-924E-583D7B0BBE1C}" type="presParOf" srcId="{61C83EEE-DBDC-4688-8EAE-AFECAA56E06D}" destId="{DE33D880-1EED-485C-9A13-FA60030AAE48}" srcOrd="0" destOrd="0" presId="urn:microsoft.com/office/officeart/2008/layout/LinedList"/>
    <dgm:cxn modelId="{F103C297-5E4D-43E6-AB87-415F004EFAFF}" type="presParOf" srcId="{61C83EEE-DBDC-4688-8EAE-AFECAA56E06D}" destId="{922327E7-7969-48C6-A8AD-0E664BADDA59}" srcOrd="1" destOrd="0" presId="urn:microsoft.com/office/officeart/2008/layout/LinedList"/>
    <dgm:cxn modelId="{7658BF43-60B6-4299-A6D9-8A34C617C35F}" type="presParOf" srcId="{922327E7-7969-48C6-A8AD-0E664BADDA59}" destId="{5EAF2DF4-5D35-4D81-A8A6-8CA0D1676FF1}" srcOrd="0" destOrd="0" presId="urn:microsoft.com/office/officeart/2008/layout/LinedList"/>
    <dgm:cxn modelId="{E248D034-74AE-4486-A069-952358996780}" type="presParOf" srcId="{922327E7-7969-48C6-A8AD-0E664BADDA59}" destId="{052A7BD2-E2B1-45EB-BFAA-4411E1C0E6D4}" srcOrd="1" destOrd="0" presId="urn:microsoft.com/office/officeart/2008/layout/LinedList"/>
    <dgm:cxn modelId="{FC984EDD-A65D-4D87-991B-E245D2B6BA77}" type="presParOf" srcId="{61C83EEE-DBDC-4688-8EAE-AFECAA56E06D}" destId="{C7F46370-9C9E-4A14-BFD3-ED7E9DBB525C}" srcOrd="2" destOrd="0" presId="urn:microsoft.com/office/officeart/2008/layout/LinedList"/>
    <dgm:cxn modelId="{AB6D600A-8ACD-46A1-B41B-D340FFE252B2}" type="presParOf" srcId="{61C83EEE-DBDC-4688-8EAE-AFECAA56E06D}" destId="{C249D729-12D6-4FA7-A79B-57ACE44B41BF}" srcOrd="3" destOrd="0" presId="urn:microsoft.com/office/officeart/2008/layout/LinedList"/>
    <dgm:cxn modelId="{9D2AF6C5-5F37-4630-A1C0-062201A21119}" type="presParOf" srcId="{C249D729-12D6-4FA7-A79B-57ACE44B41BF}" destId="{F05077EC-4D24-467A-8694-106727C6105A}" srcOrd="0" destOrd="0" presId="urn:microsoft.com/office/officeart/2008/layout/LinedList"/>
    <dgm:cxn modelId="{420D0C2F-5EC1-4B77-B476-C86A20DA5E69}" type="presParOf" srcId="{C249D729-12D6-4FA7-A79B-57ACE44B41BF}" destId="{071C5D87-7D97-4DCF-BF9E-A98DE1E96FEA}" srcOrd="1" destOrd="0" presId="urn:microsoft.com/office/officeart/2008/layout/LinedList"/>
    <dgm:cxn modelId="{E5BB787B-A409-48BB-86DE-6CBE7E31F7AF}" type="presParOf" srcId="{61C83EEE-DBDC-4688-8EAE-AFECAA56E06D}" destId="{F1C16C35-5EDD-4C50-ACDE-45803DF15862}" srcOrd="4" destOrd="0" presId="urn:microsoft.com/office/officeart/2008/layout/LinedList"/>
    <dgm:cxn modelId="{8B00881D-17A6-4700-B67F-D78A3D772606}" type="presParOf" srcId="{61C83EEE-DBDC-4688-8EAE-AFECAA56E06D}" destId="{CADB4534-CEE3-4597-8A39-AE7EE48C052B}" srcOrd="5" destOrd="0" presId="urn:microsoft.com/office/officeart/2008/layout/LinedList"/>
    <dgm:cxn modelId="{3C90AFB2-67D3-490C-A468-CF9881FC12D8}" type="presParOf" srcId="{CADB4534-CEE3-4597-8A39-AE7EE48C052B}" destId="{0D31D93E-C9F3-4617-8334-90AA172539A3}" srcOrd="0" destOrd="0" presId="urn:microsoft.com/office/officeart/2008/layout/LinedList"/>
    <dgm:cxn modelId="{1712BB44-3A43-4864-9FB0-4D61457CADE8}" type="presParOf" srcId="{CADB4534-CEE3-4597-8A39-AE7EE48C052B}" destId="{93B681E9-AF28-4AFD-8FAE-5921325E1522}" srcOrd="1" destOrd="0" presId="urn:microsoft.com/office/officeart/2008/layout/LinedList"/>
    <dgm:cxn modelId="{9A6D8501-6103-418C-A7D3-DA665C24E650}" type="presParOf" srcId="{61C83EEE-DBDC-4688-8EAE-AFECAA56E06D}" destId="{4EE08BE1-E065-4F5A-AF34-02732DFD8CAE}" srcOrd="6" destOrd="0" presId="urn:microsoft.com/office/officeart/2008/layout/LinedList"/>
    <dgm:cxn modelId="{BF8D1FB7-0546-4D87-A8A4-276E51D20B8F}" type="presParOf" srcId="{61C83EEE-DBDC-4688-8EAE-AFECAA56E06D}" destId="{09AAAB70-2CDC-4C78-86E0-9CF60FE28E66}" srcOrd="7" destOrd="0" presId="urn:microsoft.com/office/officeart/2008/layout/LinedList"/>
    <dgm:cxn modelId="{8C584B08-54F0-40E1-87EA-60C6946D920D}" type="presParOf" srcId="{09AAAB70-2CDC-4C78-86E0-9CF60FE28E66}" destId="{A0128A48-448E-471B-9EB1-D45C20660219}" srcOrd="0" destOrd="0" presId="urn:microsoft.com/office/officeart/2008/layout/LinedList"/>
    <dgm:cxn modelId="{2ED89171-4AE4-44A6-B82B-2005BA5519B9}" type="presParOf" srcId="{09AAAB70-2CDC-4C78-86E0-9CF60FE28E66}" destId="{DFCC3430-0CC6-4E66-8F76-311EF2C520E3}" srcOrd="1" destOrd="0" presId="urn:microsoft.com/office/officeart/2008/layout/LinedList"/>
    <dgm:cxn modelId="{C906EA33-72B3-48EB-9A86-D1DFBBA3526F}" type="presParOf" srcId="{61C83EEE-DBDC-4688-8EAE-AFECAA56E06D}" destId="{A5BD0CB4-8977-4CCA-9308-9C2B0DD6F258}" srcOrd="8" destOrd="0" presId="urn:microsoft.com/office/officeart/2008/layout/LinedList"/>
    <dgm:cxn modelId="{949D8D08-22D4-486B-83AB-BCDC457633EE}" type="presParOf" srcId="{61C83EEE-DBDC-4688-8EAE-AFECAA56E06D}" destId="{C7C14070-287D-46DC-A750-2D4D4D881A0E}" srcOrd="9" destOrd="0" presId="urn:microsoft.com/office/officeart/2008/layout/LinedList"/>
    <dgm:cxn modelId="{A3572860-3660-463B-AA7A-63CAF42A70D6}" type="presParOf" srcId="{C7C14070-287D-46DC-A750-2D4D4D881A0E}" destId="{D911A8F0-FC6F-45F0-ACE7-BC42B7672B8A}" srcOrd="0" destOrd="0" presId="urn:microsoft.com/office/officeart/2008/layout/LinedList"/>
    <dgm:cxn modelId="{6476A48D-A5D4-4B4A-8EAE-4AA0A1771930}" type="presParOf" srcId="{C7C14070-287D-46DC-A750-2D4D4D881A0E}" destId="{4BF4C9DF-DF14-49F3-9D82-C3A28D9AD172}" srcOrd="1" destOrd="0" presId="urn:microsoft.com/office/officeart/2008/layout/LinedList"/>
    <dgm:cxn modelId="{F5E85F96-151F-4D45-ADD3-36ADDE209443}" type="presParOf" srcId="{61C83EEE-DBDC-4688-8EAE-AFECAA56E06D}" destId="{A9A70B2C-C6FC-486E-B250-A76F28C62F8C}" srcOrd="10" destOrd="0" presId="urn:microsoft.com/office/officeart/2008/layout/LinedList"/>
    <dgm:cxn modelId="{EE45FBF8-F010-41F9-9A08-9F41CFCD0594}" type="presParOf" srcId="{61C83EEE-DBDC-4688-8EAE-AFECAA56E06D}" destId="{3B2FF8C1-FCA1-4C98-B496-E8A65529E6A6}" srcOrd="11" destOrd="0" presId="urn:microsoft.com/office/officeart/2008/layout/LinedList"/>
    <dgm:cxn modelId="{A6E3239E-9AE9-412E-B880-1AD01F4E3E4B}" type="presParOf" srcId="{3B2FF8C1-FCA1-4C98-B496-E8A65529E6A6}" destId="{3C85105B-2CF7-4CD9-A281-C376DED4971D}" srcOrd="0" destOrd="0" presId="urn:microsoft.com/office/officeart/2008/layout/LinedList"/>
    <dgm:cxn modelId="{00F60337-983E-46C4-ADDD-CC0846C121B0}" type="presParOf" srcId="{3B2FF8C1-FCA1-4C98-B496-E8A65529E6A6}" destId="{CD9300FE-5F2B-4BE3-8692-80BD7D26BB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502A5-A2BD-4EE6-94F9-599C78F1E896}">
      <dsp:nvSpPr>
        <dsp:cNvPr id="0" name=""/>
        <dsp:cNvSpPr/>
      </dsp:nvSpPr>
      <dsp:spPr>
        <a:xfrm>
          <a:off x="0" y="145676"/>
          <a:ext cx="19481377" cy="1497600"/>
        </a:xfrm>
        <a:prstGeom prst="roundRect">
          <a:avLst/>
        </a:prstGeom>
        <a:solidFill>
          <a:srgbClr val="004D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latin typeface="Arial" panose="020B0604020202020204" pitchFamily="34" charset="0"/>
              <a:cs typeface="Arial" panose="020B0604020202020204" pitchFamily="34" charset="0"/>
            </a:rPr>
            <a:t>Pleaded Guilty to Coercive Control </a:t>
          </a:r>
          <a:endParaRPr lang="en-US" sz="6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07" y="218783"/>
        <a:ext cx="19335163" cy="1351386"/>
      </dsp:txXfrm>
    </dsp:sp>
    <dsp:sp modelId="{CA923B88-133F-4B7C-8030-BDC01F19D5BC}">
      <dsp:nvSpPr>
        <dsp:cNvPr id="0" name=""/>
        <dsp:cNvSpPr/>
      </dsp:nvSpPr>
      <dsp:spPr>
        <a:xfrm>
          <a:off x="0" y="1852587"/>
          <a:ext cx="19481377" cy="1497600"/>
        </a:xfrm>
        <a:prstGeom prst="roundRect">
          <a:avLst/>
        </a:prstGeom>
        <a:solidFill>
          <a:srgbClr val="004D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400" kern="1200" dirty="0">
              <a:latin typeface="Arial" panose="020B0604020202020204" pitchFamily="34" charset="0"/>
              <a:cs typeface="Arial" panose="020B0604020202020204" pitchFamily="34" charset="0"/>
            </a:rPr>
            <a:t>History of </a:t>
          </a:r>
          <a:r>
            <a:rPr lang="en-IE" sz="6400" kern="1200" dirty="0" smtClean="0">
              <a:latin typeface="Arial" panose="020B0604020202020204" pitchFamily="34" charset="0"/>
              <a:cs typeface="Arial" panose="020B0604020202020204" pitchFamily="34" charset="0"/>
            </a:rPr>
            <a:t>Domestic Abuse in previous relationship </a:t>
          </a:r>
          <a:endParaRPr lang="en-US" sz="6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07" y="1925694"/>
        <a:ext cx="19335163" cy="1351386"/>
      </dsp:txXfrm>
    </dsp:sp>
    <dsp:sp modelId="{02BED81B-67E7-40DA-9B45-AE94C091B0FC}">
      <dsp:nvSpPr>
        <dsp:cNvPr id="0" name=""/>
        <dsp:cNvSpPr/>
      </dsp:nvSpPr>
      <dsp:spPr>
        <a:xfrm>
          <a:off x="0" y="3534507"/>
          <a:ext cx="19481377" cy="1497600"/>
        </a:xfrm>
        <a:prstGeom prst="roundRect">
          <a:avLst/>
        </a:prstGeom>
        <a:solidFill>
          <a:srgbClr val="004D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Diagnosed Mental Health Difficulties  </a:t>
          </a:r>
          <a:endParaRPr lang="en-US" sz="6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07" y="3607614"/>
        <a:ext cx="19335163" cy="1351386"/>
      </dsp:txXfrm>
    </dsp:sp>
    <dsp:sp modelId="{3EB3C2BE-45D3-4F59-B51D-83F96BB88F47}">
      <dsp:nvSpPr>
        <dsp:cNvPr id="0" name=""/>
        <dsp:cNvSpPr/>
      </dsp:nvSpPr>
      <dsp:spPr>
        <a:xfrm>
          <a:off x="0" y="6823377"/>
          <a:ext cx="19481377" cy="1497600"/>
        </a:xfrm>
        <a:prstGeom prst="roundRect">
          <a:avLst/>
        </a:prstGeom>
        <a:solidFill>
          <a:srgbClr val="004D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400" kern="1200" dirty="0">
              <a:latin typeface="Arial" panose="020B0604020202020204" pitchFamily="34" charset="0"/>
              <a:cs typeface="Arial" panose="020B0604020202020204" pitchFamily="34" charset="0"/>
            </a:rPr>
            <a:t>Management </a:t>
          </a:r>
          <a:r>
            <a:rPr lang="en-IE" sz="6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problem </a:t>
          </a:r>
          <a:r>
            <a:rPr lang="en-IE" sz="6400" kern="1200" dirty="0">
              <a:latin typeface="Arial" panose="020B0604020202020204" pitchFamily="34" charset="0"/>
              <a:cs typeface="Arial" panose="020B0604020202020204" pitchFamily="34" charset="0"/>
            </a:rPr>
            <a:t>in custodial setting</a:t>
          </a:r>
          <a:endParaRPr lang="en-US" sz="6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07" y="6896484"/>
        <a:ext cx="19335163" cy="1351386"/>
      </dsp:txXfrm>
    </dsp:sp>
    <dsp:sp modelId="{559755D7-9388-4E93-88DA-339E38C202A6}">
      <dsp:nvSpPr>
        <dsp:cNvPr id="0" name=""/>
        <dsp:cNvSpPr/>
      </dsp:nvSpPr>
      <dsp:spPr>
        <a:xfrm>
          <a:off x="0" y="5149928"/>
          <a:ext cx="19481377" cy="1497600"/>
        </a:xfrm>
        <a:prstGeom prst="roundRect">
          <a:avLst/>
        </a:prstGeom>
        <a:solidFill>
          <a:srgbClr val="004D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400" kern="1200" dirty="0">
              <a:latin typeface="Arial" panose="020B0604020202020204" pitchFamily="34" charset="0"/>
              <a:cs typeface="Arial" panose="020B0604020202020204" pitchFamily="34" charset="0"/>
            </a:rPr>
            <a:t>Anti-authority </a:t>
          </a:r>
          <a:r>
            <a:rPr lang="en-IE" sz="6400" kern="1200" dirty="0" smtClean="0">
              <a:latin typeface="Arial" panose="020B0604020202020204" pitchFamily="34" charset="0"/>
              <a:cs typeface="Arial" panose="020B0604020202020204" pitchFamily="34" charset="0"/>
            </a:rPr>
            <a:t>attitude and Strong Conspiracy Beliefs </a:t>
          </a:r>
          <a:endParaRPr lang="en-IE" sz="6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07" y="5223035"/>
        <a:ext cx="19335163" cy="135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9FF34-8285-4DD6-9C6C-2DA753D62BA5}">
      <dsp:nvSpPr>
        <dsp:cNvPr id="0" name=""/>
        <dsp:cNvSpPr/>
      </dsp:nvSpPr>
      <dsp:spPr>
        <a:xfrm>
          <a:off x="0" y="1214"/>
          <a:ext cx="193009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96BBB-48AE-4B97-A4BA-C944154C7327}">
      <dsp:nvSpPr>
        <dsp:cNvPr id="0" name=""/>
        <dsp:cNvSpPr/>
      </dsp:nvSpPr>
      <dsp:spPr>
        <a:xfrm>
          <a:off x="0" y="1214"/>
          <a:ext cx="19300903" cy="1989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t" anchorCtr="0">
          <a:noAutofit/>
        </a:bodyPr>
        <a:lstStyle/>
        <a:p>
          <a:pPr lvl="0" algn="l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Court</a:t>
          </a: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0" y="1214"/>
        <a:ext cx="19300903" cy="1989526"/>
      </dsp:txXfrm>
    </dsp:sp>
    <dsp:sp modelId="{514322E8-FEDC-4432-9F8B-9CA30C192195}">
      <dsp:nvSpPr>
        <dsp:cNvPr id="0" name=""/>
        <dsp:cNvSpPr/>
      </dsp:nvSpPr>
      <dsp:spPr>
        <a:xfrm>
          <a:off x="0" y="1990741"/>
          <a:ext cx="19300903" cy="0"/>
        </a:xfrm>
        <a:prstGeom prst="line">
          <a:avLst/>
        </a:prstGeom>
        <a:solidFill>
          <a:schemeClr val="accent3">
            <a:hueOff val="-769113"/>
            <a:satOff val="6934"/>
            <a:lumOff val="1471"/>
            <a:alphaOff val="0"/>
          </a:schemeClr>
        </a:solidFill>
        <a:ln w="25400" cap="flat" cmpd="sng" algn="ctr">
          <a:solidFill>
            <a:schemeClr val="accent3">
              <a:hueOff val="-769113"/>
              <a:satOff val="6934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C20B-2424-40B7-9AD1-CF2F30C7F429}">
      <dsp:nvSpPr>
        <dsp:cNvPr id="0" name=""/>
        <dsp:cNvSpPr/>
      </dsp:nvSpPr>
      <dsp:spPr>
        <a:xfrm>
          <a:off x="0" y="1990741"/>
          <a:ext cx="19300903" cy="1989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t" anchorCtr="0">
          <a:noAutofit/>
        </a:bodyPr>
        <a:lstStyle/>
        <a:p>
          <a:pPr lvl="0" algn="l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8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Assessments </a:t>
          </a:r>
          <a:endParaRPr lang="en-US" sz="8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90741"/>
        <a:ext cx="19300903" cy="1989526"/>
      </dsp:txXfrm>
    </dsp:sp>
    <dsp:sp modelId="{9D2A013C-C784-4BC5-97EB-7986A4E7587F}">
      <dsp:nvSpPr>
        <dsp:cNvPr id="0" name=""/>
        <dsp:cNvSpPr/>
      </dsp:nvSpPr>
      <dsp:spPr>
        <a:xfrm>
          <a:off x="0" y="3980268"/>
          <a:ext cx="19300903" cy="0"/>
        </a:xfrm>
        <a:prstGeom prst="line">
          <a:avLst/>
        </a:prstGeom>
        <a:solidFill>
          <a:schemeClr val="accent3">
            <a:hueOff val="-1538226"/>
            <a:satOff val="13869"/>
            <a:lumOff val="2942"/>
            <a:alphaOff val="0"/>
          </a:schemeClr>
        </a:solidFill>
        <a:ln w="25400" cap="flat" cmpd="sng" algn="ctr">
          <a:solidFill>
            <a:schemeClr val="accent3">
              <a:hueOff val="-1538226"/>
              <a:satOff val="13869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D37D3-089A-4E7F-88AB-BF660EFF6D9F}">
      <dsp:nvSpPr>
        <dsp:cNvPr id="0" name=""/>
        <dsp:cNvSpPr/>
      </dsp:nvSpPr>
      <dsp:spPr>
        <a:xfrm>
          <a:off x="0" y="3980268"/>
          <a:ext cx="19300903" cy="1989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t" anchorCtr="0">
          <a:noAutofit/>
        </a:bodyPr>
        <a:lstStyle/>
        <a:p>
          <a:pPr lvl="0" algn="l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Conviction</a:t>
          </a: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baseline="0" dirty="0" smtClean="0"/>
            <a:t> </a:t>
          </a:r>
          <a:endParaRPr lang="en-US" sz="4700" kern="1200" dirty="0"/>
        </a:p>
      </dsp:txBody>
      <dsp:txXfrm>
        <a:off x="0" y="3980268"/>
        <a:ext cx="19300903" cy="1989526"/>
      </dsp:txXfrm>
    </dsp:sp>
    <dsp:sp modelId="{A7BDA36D-3E3C-44A1-B7F9-515F5449BEE4}">
      <dsp:nvSpPr>
        <dsp:cNvPr id="0" name=""/>
        <dsp:cNvSpPr/>
      </dsp:nvSpPr>
      <dsp:spPr>
        <a:xfrm>
          <a:off x="0" y="5969794"/>
          <a:ext cx="19300903" cy="0"/>
        </a:xfrm>
        <a:prstGeom prst="line">
          <a:avLst/>
        </a:prstGeom>
        <a:solidFill>
          <a:schemeClr val="accent3">
            <a:hueOff val="-2307339"/>
            <a:satOff val="20803"/>
            <a:lumOff val="4412"/>
            <a:alphaOff val="0"/>
          </a:schemeClr>
        </a:solidFill>
        <a:ln w="25400" cap="flat" cmpd="sng" algn="ctr">
          <a:solidFill>
            <a:schemeClr val="accent3">
              <a:hueOff val="-2307339"/>
              <a:satOff val="20803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D616B-90B0-4056-9D53-323D3D7C3E6E}">
      <dsp:nvSpPr>
        <dsp:cNvPr id="0" name=""/>
        <dsp:cNvSpPr/>
      </dsp:nvSpPr>
      <dsp:spPr>
        <a:xfrm>
          <a:off x="0" y="5969794"/>
          <a:ext cx="19300903" cy="1989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t" anchorCtr="0">
          <a:noAutofit/>
        </a:bodyPr>
        <a:lstStyle/>
        <a:p>
          <a:pPr lvl="0" algn="l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800" kern="1200" dirty="0" smtClean="0">
              <a:latin typeface="Arial" panose="020B0604020202020204" pitchFamily="34" charset="0"/>
              <a:cs typeface="Arial" panose="020B0604020202020204" pitchFamily="34" charset="0"/>
            </a:rPr>
            <a:t>Sentence</a:t>
          </a:r>
          <a:r>
            <a:rPr lang="en-IE" sz="8800" kern="1200" dirty="0" smtClean="0"/>
            <a:t> </a:t>
          </a:r>
          <a:endParaRPr lang="en-US" sz="8800" kern="1200" dirty="0"/>
        </a:p>
      </dsp:txBody>
      <dsp:txXfrm>
        <a:off x="0" y="5969794"/>
        <a:ext cx="19300903" cy="1989526"/>
      </dsp:txXfrm>
    </dsp:sp>
    <dsp:sp modelId="{3CBE2C03-1EC1-48DE-9FC8-7321E3C8CD9B}">
      <dsp:nvSpPr>
        <dsp:cNvPr id="0" name=""/>
        <dsp:cNvSpPr/>
      </dsp:nvSpPr>
      <dsp:spPr>
        <a:xfrm>
          <a:off x="0" y="7959321"/>
          <a:ext cx="19300903" cy="0"/>
        </a:xfrm>
        <a:prstGeom prst="line">
          <a:avLst/>
        </a:prstGeom>
        <a:solidFill>
          <a:schemeClr val="accent3">
            <a:hueOff val="-3076452"/>
            <a:satOff val="27738"/>
            <a:lumOff val="5883"/>
            <a:alphaOff val="0"/>
          </a:schemeClr>
        </a:solidFill>
        <a:ln w="25400" cap="flat" cmpd="sng" algn="ctr">
          <a:solidFill>
            <a:schemeClr val="accent3">
              <a:hueOff val="-3076452"/>
              <a:satOff val="2773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F2EDC-99FD-4AF9-928D-50B90FFF28A9}">
      <dsp:nvSpPr>
        <dsp:cNvPr id="0" name=""/>
        <dsp:cNvSpPr/>
      </dsp:nvSpPr>
      <dsp:spPr>
        <a:xfrm>
          <a:off x="0" y="7959321"/>
          <a:ext cx="19300903" cy="1989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0" y="7959321"/>
        <a:ext cx="19300903" cy="198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3D880-1EED-485C-9A13-FA60030AAE48}">
      <dsp:nvSpPr>
        <dsp:cNvPr id="0" name=""/>
        <dsp:cNvSpPr/>
      </dsp:nvSpPr>
      <dsp:spPr>
        <a:xfrm>
          <a:off x="0" y="3356"/>
          <a:ext cx="1916569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F2DF4-5D35-4D81-A8A6-8CA0D1676FF1}">
      <dsp:nvSpPr>
        <dsp:cNvPr id="0" name=""/>
        <dsp:cNvSpPr/>
      </dsp:nvSpPr>
      <dsp:spPr>
        <a:xfrm>
          <a:off x="0" y="3356"/>
          <a:ext cx="19165694" cy="114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Sentence </a:t>
          </a:r>
          <a:endParaRPr lang="en-US" sz="5500" kern="1200" dirty="0"/>
        </a:p>
      </dsp:txBody>
      <dsp:txXfrm>
        <a:off x="0" y="3356"/>
        <a:ext cx="19165694" cy="1144668"/>
      </dsp:txXfrm>
    </dsp:sp>
    <dsp:sp modelId="{C7F46370-9C9E-4A14-BFD3-ED7E9DBB525C}">
      <dsp:nvSpPr>
        <dsp:cNvPr id="0" name=""/>
        <dsp:cNvSpPr/>
      </dsp:nvSpPr>
      <dsp:spPr>
        <a:xfrm>
          <a:off x="0" y="1148025"/>
          <a:ext cx="19165694" cy="0"/>
        </a:xfrm>
        <a:prstGeom prst="line">
          <a:avLst/>
        </a:prstGeom>
        <a:solidFill>
          <a:schemeClr val="accent3">
            <a:hueOff val="-615290"/>
            <a:satOff val="5548"/>
            <a:lumOff val="1177"/>
            <a:alphaOff val="0"/>
          </a:schemeClr>
        </a:solidFill>
        <a:ln w="25400" cap="flat" cmpd="sng" algn="ctr">
          <a:solidFill>
            <a:schemeClr val="accent3">
              <a:hueOff val="-615290"/>
              <a:satOff val="5548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077EC-4D24-467A-8694-106727C6105A}">
      <dsp:nvSpPr>
        <dsp:cNvPr id="0" name=""/>
        <dsp:cNvSpPr/>
      </dsp:nvSpPr>
      <dsp:spPr>
        <a:xfrm>
          <a:off x="0" y="1148025"/>
          <a:ext cx="19165694" cy="114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Pre-release planning </a:t>
          </a:r>
          <a:endParaRPr lang="en-US" sz="5500" kern="1200" dirty="0"/>
        </a:p>
      </dsp:txBody>
      <dsp:txXfrm>
        <a:off x="0" y="1148025"/>
        <a:ext cx="19165694" cy="1144668"/>
      </dsp:txXfrm>
    </dsp:sp>
    <dsp:sp modelId="{F1C16C35-5EDD-4C50-ACDE-45803DF15862}">
      <dsp:nvSpPr>
        <dsp:cNvPr id="0" name=""/>
        <dsp:cNvSpPr/>
      </dsp:nvSpPr>
      <dsp:spPr>
        <a:xfrm>
          <a:off x="0" y="2292694"/>
          <a:ext cx="19165694" cy="0"/>
        </a:xfrm>
        <a:prstGeom prst="line">
          <a:avLst/>
        </a:prstGeom>
        <a:solidFill>
          <a:schemeClr val="accent3">
            <a:hueOff val="-1230581"/>
            <a:satOff val="11095"/>
            <a:lumOff val="2353"/>
            <a:alphaOff val="0"/>
          </a:schemeClr>
        </a:solidFill>
        <a:ln w="25400" cap="flat" cmpd="sng" algn="ctr">
          <a:solidFill>
            <a:schemeClr val="accent3">
              <a:hueOff val="-1230581"/>
              <a:satOff val="110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1D93E-C9F3-4617-8334-90AA172539A3}">
      <dsp:nvSpPr>
        <dsp:cNvPr id="0" name=""/>
        <dsp:cNvSpPr/>
      </dsp:nvSpPr>
      <dsp:spPr>
        <a:xfrm>
          <a:off x="0" y="2292694"/>
          <a:ext cx="19165694" cy="114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Risk Management and Child Protection</a:t>
          </a:r>
          <a:endParaRPr lang="en-US" sz="5500" kern="1200" dirty="0"/>
        </a:p>
      </dsp:txBody>
      <dsp:txXfrm>
        <a:off x="0" y="2292694"/>
        <a:ext cx="19165694" cy="1144668"/>
      </dsp:txXfrm>
    </dsp:sp>
    <dsp:sp modelId="{4EE08BE1-E065-4F5A-AF34-02732DFD8CAE}">
      <dsp:nvSpPr>
        <dsp:cNvPr id="0" name=""/>
        <dsp:cNvSpPr/>
      </dsp:nvSpPr>
      <dsp:spPr>
        <a:xfrm>
          <a:off x="0" y="3437363"/>
          <a:ext cx="19165694" cy="0"/>
        </a:xfrm>
        <a:prstGeom prst="line">
          <a:avLst/>
        </a:prstGeom>
        <a:solidFill>
          <a:schemeClr val="accent3">
            <a:hueOff val="-1845871"/>
            <a:satOff val="16643"/>
            <a:lumOff val="3530"/>
            <a:alphaOff val="0"/>
          </a:schemeClr>
        </a:solidFill>
        <a:ln w="25400" cap="flat" cmpd="sng" algn="ctr">
          <a:solidFill>
            <a:schemeClr val="accent3">
              <a:hueOff val="-1845871"/>
              <a:satOff val="16643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28A48-448E-471B-9EB1-D45C20660219}">
      <dsp:nvSpPr>
        <dsp:cNvPr id="0" name=""/>
        <dsp:cNvSpPr/>
      </dsp:nvSpPr>
      <dsp:spPr>
        <a:xfrm>
          <a:off x="0" y="3437363"/>
          <a:ext cx="19165694" cy="114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Conspiracy Beliefs and staff safety</a:t>
          </a:r>
          <a:endParaRPr lang="en-US" sz="5500" kern="1200" dirty="0"/>
        </a:p>
      </dsp:txBody>
      <dsp:txXfrm>
        <a:off x="0" y="3437363"/>
        <a:ext cx="19165694" cy="1144668"/>
      </dsp:txXfrm>
    </dsp:sp>
    <dsp:sp modelId="{A5BD0CB4-8977-4CCA-9308-9C2B0DD6F258}">
      <dsp:nvSpPr>
        <dsp:cNvPr id="0" name=""/>
        <dsp:cNvSpPr/>
      </dsp:nvSpPr>
      <dsp:spPr>
        <a:xfrm>
          <a:off x="0" y="4582032"/>
          <a:ext cx="19165694" cy="0"/>
        </a:xfrm>
        <a:prstGeom prst="line">
          <a:avLst/>
        </a:prstGeom>
        <a:solidFill>
          <a:schemeClr val="accent3">
            <a:hueOff val="-2461162"/>
            <a:satOff val="22190"/>
            <a:lumOff val="4706"/>
            <a:alphaOff val="0"/>
          </a:schemeClr>
        </a:solidFill>
        <a:ln w="25400" cap="flat" cmpd="sng" algn="ctr">
          <a:solidFill>
            <a:schemeClr val="accent3">
              <a:hueOff val="-2461162"/>
              <a:satOff val="2219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1A8F0-FC6F-45F0-ACE7-BC42B7672B8A}">
      <dsp:nvSpPr>
        <dsp:cNvPr id="0" name=""/>
        <dsp:cNvSpPr/>
      </dsp:nvSpPr>
      <dsp:spPr>
        <a:xfrm>
          <a:off x="0" y="4582032"/>
          <a:ext cx="19165694" cy="114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500" kern="1200" dirty="0" smtClean="0"/>
            <a:t>Non-Compliance </a:t>
          </a:r>
          <a:endParaRPr lang="en-US" sz="5500" kern="1200" dirty="0"/>
        </a:p>
      </dsp:txBody>
      <dsp:txXfrm>
        <a:off x="0" y="4582032"/>
        <a:ext cx="19165694" cy="1144668"/>
      </dsp:txXfrm>
    </dsp:sp>
    <dsp:sp modelId="{A9A70B2C-C6FC-486E-B250-A76F28C62F8C}">
      <dsp:nvSpPr>
        <dsp:cNvPr id="0" name=""/>
        <dsp:cNvSpPr/>
      </dsp:nvSpPr>
      <dsp:spPr>
        <a:xfrm>
          <a:off x="0" y="5726701"/>
          <a:ext cx="19165694" cy="0"/>
        </a:xfrm>
        <a:prstGeom prst="line">
          <a:avLst/>
        </a:prstGeom>
        <a:solidFill>
          <a:schemeClr val="accent3">
            <a:hueOff val="-3076452"/>
            <a:satOff val="27738"/>
            <a:lumOff val="5883"/>
            <a:alphaOff val="0"/>
          </a:schemeClr>
        </a:solidFill>
        <a:ln w="25400" cap="flat" cmpd="sng" algn="ctr">
          <a:solidFill>
            <a:schemeClr val="accent3">
              <a:hueOff val="-3076452"/>
              <a:satOff val="2773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5105B-2CF7-4CD9-A281-C376DED4971D}">
      <dsp:nvSpPr>
        <dsp:cNvPr id="0" name=""/>
        <dsp:cNvSpPr/>
      </dsp:nvSpPr>
      <dsp:spPr>
        <a:xfrm>
          <a:off x="0" y="5726701"/>
          <a:ext cx="19165694" cy="114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5500" kern="1200" dirty="0" smtClean="0"/>
            <a:t>Cross-Border Multi-Agency working post </a:t>
          </a:r>
          <a:r>
            <a:rPr lang="en-IE" sz="5500" kern="1200" dirty="0" err="1" smtClean="0"/>
            <a:t>Brexit</a:t>
          </a:r>
          <a:endParaRPr lang="en-US" sz="5500" kern="1200" dirty="0"/>
        </a:p>
      </dsp:txBody>
      <dsp:txXfrm>
        <a:off x="0" y="5726701"/>
        <a:ext cx="19165694" cy="114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220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497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014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15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264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541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260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15" y="851537"/>
            <a:ext cx="7661920" cy="3080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482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1441449" y="12611805"/>
            <a:ext cx="587340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tSeirbhís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Phromhaidh</a:t>
            </a:r>
            <a:r>
              <a:rPr lang="en-IE" b="1" dirty="0" smtClean="0">
                <a:latin typeface="+mn-lt"/>
              </a:rPr>
              <a:t> </a:t>
            </a:r>
            <a:r>
              <a:rPr lang="en-IE" b="0" dirty="0" smtClean="0">
                <a:latin typeface="+mn-lt"/>
              </a:rPr>
              <a:t>| The Probation Service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47" y="639733"/>
            <a:ext cx="204181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06" y="801396"/>
            <a:ext cx="7785306" cy="31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5849708" y="12611805"/>
            <a:ext cx="546303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tSeirbhís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Phromhaidh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The Probation Service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47" y="639733"/>
            <a:ext cx="204181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5923850" y="12611805"/>
            <a:ext cx="546303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tSeirbhís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Phromhaidh</a:t>
            </a:r>
            <a:r>
              <a:rPr lang="en-IE" b="1" dirty="0" smtClean="0">
                <a:latin typeface="+mn-lt"/>
              </a:rPr>
              <a:t> </a:t>
            </a:r>
            <a:r>
              <a:rPr lang="en-IE" b="0" dirty="0" smtClean="0">
                <a:latin typeface="+mn-lt"/>
              </a:rPr>
              <a:t>| The Probation Service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47" y="639733"/>
            <a:ext cx="204181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587340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tSeirbhís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Phromhaidh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The Probation Service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47" y="639733"/>
            <a:ext cx="204181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587340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tSeirbhís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Phromhaidh</a:t>
            </a:r>
            <a:r>
              <a:rPr lang="en-IE" b="1" dirty="0" smtClean="0">
                <a:latin typeface="+mn-lt"/>
              </a:rPr>
              <a:t> </a:t>
            </a:r>
            <a:r>
              <a:rPr lang="en-IE" b="0" dirty="0" smtClean="0">
                <a:latin typeface="+mn-lt"/>
              </a:rPr>
              <a:t>| The Probation Service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47" y="639733"/>
            <a:ext cx="204181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altas na hÉireann | Government of Ireland"/>
          <p:cNvSpPr txBox="1"/>
          <p:nvPr userDrawn="1"/>
        </p:nvSpPr>
        <p:spPr>
          <a:xfrm>
            <a:off x="1441449" y="12611805"/>
            <a:ext cx="587340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tSeirbhís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Phromhaidh</a:t>
            </a:r>
            <a:r>
              <a:rPr lang="en-IE" b="1" dirty="0" smtClean="0">
                <a:latin typeface="+mn-lt"/>
              </a:rPr>
              <a:t> </a:t>
            </a:r>
            <a:r>
              <a:rPr lang="en-IE" b="0" dirty="0" smtClean="0">
                <a:latin typeface="+mn-lt"/>
              </a:rPr>
              <a:t>| The Probation Service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47" y="639733"/>
            <a:ext cx="204181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587340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tSeirbhís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Phromhaidh</a:t>
            </a:r>
            <a:r>
              <a:rPr lang="en-IE" b="1" dirty="0" smtClean="0">
                <a:latin typeface="+mn-lt"/>
              </a:rPr>
              <a:t> </a:t>
            </a:r>
            <a:r>
              <a:rPr lang="en-IE" b="0" dirty="0" smtClean="0">
                <a:latin typeface="+mn-lt"/>
              </a:rPr>
              <a:t>| The Probation Service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47" y="639733"/>
            <a:ext cx="204181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587340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tSeirbhís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Phromhaidh</a:t>
            </a:r>
            <a:r>
              <a:rPr lang="en-IE" b="1" dirty="0" smtClean="0">
                <a:latin typeface="+mn-lt"/>
              </a:rPr>
              <a:t> </a:t>
            </a:r>
            <a:r>
              <a:rPr lang="en-IE" b="0" dirty="0" smtClean="0">
                <a:latin typeface="+mn-lt"/>
              </a:rPr>
              <a:t>| The Probation Service</a:t>
            </a: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47" y="639733"/>
            <a:ext cx="2041817" cy="2700000"/>
          </a:xfrm>
          <a:prstGeom prst="rect">
            <a:avLst/>
          </a:prstGeom>
        </p:spPr>
      </p:pic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9" y="12611805"/>
            <a:ext cx="58942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tSeirbhís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Phromhaidh</a:t>
            </a:r>
            <a:r>
              <a:rPr lang="en-GB" b="1" baseline="0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The Probation Service</a:t>
            </a:r>
            <a:endParaRPr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4011"/>
            <a:ext cx="20167600" cy="523914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2800" b="1" dirty="0" smtClean="0"/>
              <a:t>Perpetrators of Intimate </a:t>
            </a:r>
            <a:br>
              <a:rPr lang="en-US" sz="12800" b="1" dirty="0" smtClean="0"/>
            </a:br>
            <a:r>
              <a:rPr lang="en-US" sz="12800" b="1" dirty="0" smtClean="0"/>
              <a:t>Partner Violence:</a:t>
            </a:r>
            <a:r>
              <a:rPr lang="en-US" sz="8800" b="1" dirty="0" smtClean="0"/>
              <a:t/>
            </a:r>
            <a:br>
              <a:rPr lang="en-US" sz="8800" b="1" dirty="0" smtClean="0"/>
            </a:br>
            <a:r>
              <a:rPr lang="en-US" sz="2000" b="1" dirty="0" smtClean="0"/>
              <a:t> </a:t>
            </a:r>
            <a:r>
              <a:rPr lang="en-US" sz="8800" b="1" dirty="0" smtClean="0"/>
              <a:t/>
            </a:r>
            <a:br>
              <a:rPr lang="en-US" sz="8800" b="1" dirty="0" smtClean="0"/>
            </a:br>
            <a:r>
              <a:rPr lang="en-US" sz="1200" b="1" dirty="0" smtClean="0"/>
              <a:t>.</a:t>
            </a:r>
            <a:r>
              <a:rPr lang="en-US" sz="9800" dirty="0" smtClean="0"/>
              <a:t>A cross border interagency response</a:t>
            </a:r>
            <a:endParaRPr lang="en-US" sz="9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Shauna Hawes, Senior Probation Officer</a:t>
            </a:r>
          </a:p>
          <a:p>
            <a:r>
              <a:rPr lang="en-US" dirty="0" smtClean="0"/>
              <a:t>1 December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746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1" y="1625600"/>
            <a:ext cx="19770224" cy="10769599"/>
          </a:xfrm>
        </p:spPr>
        <p:txBody>
          <a:bodyPr>
            <a:normAutofit/>
          </a:bodyPr>
          <a:lstStyle/>
          <a:p>
            <a:r>
              <a:rPr lang="en-IE" sz="10400" b="1" dirty="0" smtClean="0"/>
              <a:t>Gender Based Violence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44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Probation Service, like many other services, has experienced an increase in the number of referrals where the offending behaviour occurred in the context of domestic abuse and/or intimate partner violence.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44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Ensuring our staff are appropriately trained and supported to assess and manage these cases is a key strategic priority for the Probation Service.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44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Notwithstanding the inbuilt procedures and supports for staff, managing these cases can present challenges particularly if the offender is transitory or plans to return to another jurisdiction.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44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case study I will focus on today illustrates the importance of interagency, cross border co-operation when managing offenders who are transient and present with complex needs</a:t>
            </a:r>
            <a:r>
              <a:rPr lang="en-IE" sz="3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IE" sz="39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322" y="4445417"/>
            <a:ext cx="102657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5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086230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1" y="1219201"/>
            <a:ext cx="19770224" cy="2235200"/>
          </a:xfrm>
        </p:spPr>
        <p:txBody>
          <a:bodyPr>
            <a:normAutofit/>
          </a:bodyPr>
          <a:lstStyle/>
          <a:p>
            <a:r>
              <a:rPr lang="en-IE" sz="12500" b="1" dirty="0" smtClean="0"/>
              <a:t>Client Profile</a:t>
            </a:r>
            <a:endParaRPr lang="en-IE" sz="12500" b="1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A930CF2-324E-575D-AF19-0F40370B9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74255"/>
              </p:ext>
            </p:extLst>
          </p:nvPr>
        </p:nvGraphicFramePr>
        <p:xfrm>
          <a:off x="1441451" y="3454401"/>
          <a:ext cx="19481377" cy="856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2620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8D4DC2D-E8C2-2618-BF8E-C6BCCE458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636009"/>
              </p:ext>
            </p:extLst>
          </p:nvPr>
        </p:nvGraphicFramePr>
        <p:xfrm>
          <a:off x="1864112" y="2115556"/>
          <a:ext cx="19300903" cy="995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0969" y="10263128"/>
            <a:ext cx="6468924" cy="29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767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1" y="1169640"/>
            <a:ext cx="19770224" cy="11453541"/>
          </a:xfrm>
        </p:spPr>
        <p:txBody>
          <a:bodyPr>
            <a:normAutofit fontScale="47500" lnSpcReduction="20000"/>
          </a:bodyPr>
          <a:lstStyle/>
          <a:p>
            <a:r>
              <a:rPr lang="en-IE" sz="24200" b="1" dirty="0" smtClean="0"/>
              <a:t>Coercive Control</a:t>
            </a:r>
            <a:endParaRPr lang="en-IE" sz="15200" dirty="0" smtClean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IE" sz="4200" dirty="0" smtClean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E" sz="106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 </a:t>
            </a:r>
            <a:r>
              <a:rPr lang="en-IE" sz="10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39 of the Domestic Violence Act 2018 specifies that coercive control occurs when;</a:t>
            </a:r>
          </a:p>
          <a:p>
            <a:pPr marL="1143000" indent="-4286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96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person commits an offence where he or she knowingly and persistently engages in behaviour </a:t>
            </a:r>
            <a:r>
              <a:rPr lang="en-IE" sz="9600" i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that;</a:t>
            </a:r>
          </a:p>
          <a:p>
            <a:pPr marL="1143000" indent="-4286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9600" i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</a:t>
            </a:r>
            <a:r>
              <a:rPr lang="en-IE" sz="96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controlling or </a:t>
            </a:r>
            <a:r>
              <a:rPr lang="en-IE" sz="9600" i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coercive,</a:t>
            </a:r>
          </a:p>
          <a:p>
            <a:pPr marL="1143000" indent="-4286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9600" i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has </a:t>
            </a:r>
            <a:r>
              <a:rPr lang="en-IE" sz="96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serious effect on a relevant person, </a:t>
            </a:r>
            <a:r>
              <a:rPr lang="en-IE" sz="9600" i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</a:p>
          <a:p>
            <a:pPr marL="1143000" indent="-4286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9600" i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IE" sz="96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reasonable person would consider likely to have a serious effect on a relevant person</a:t>
            </a:r>
            <a:r>
              <a:rPr lang="en-IE" sz="9600" i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IE" sz="9600" dirty="0" smtClean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IE" sz="5100" dirty="0" smtClean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E" sz="96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IE" sz="9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definition of ‘relevant person’ includes an intimate partner – a spouse, non-spouse or civil partner – now or in the past</a:t>
            </a:r>
            <a:r>
              <a:rPr lang="en-IE" sz="96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IE" sz="9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741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63031" y="1102732"/>
            <a:ext cx="19770224" cy="8752305"/>
          </a:xfrm>
        </p:spPr>
        <p:txBody>
          <a:bodyPr>
            <a:normAutofit/>
          </a:bodyPr>
          <a:lstStyle/>
          <a:p>
            <a:r>
              <a:rPr lang="en-IE" sz="10400" b="1" dirty="0" smtClean="0"/>
              <a:t>Challenging and Changing Environment</a:t>
            </a:r>
            <a:endParaRPr lang="en-IE" sz="10400" b="1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75EAAB3-CF13-3462-2B23-67D6CB429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508305"/>
              </p:ext>
            </p:extLst>
          </p:nvPr>
        </p:nvGraphicFramePr>
        <p:xfrm>
          <a:off x="1441760" y="5257799"/>
          <a:ext cx="19165694" cy="687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95901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1" y="1370361"/>
            <a:ext cx="19770224" cy="8752305"/>
          </a:xfrm>
        </p:spPr>
        <p:txBody>
          <a:bodyPr>
            <a:normAutofit/>
          </a:bodyPr>
          <a:lstStyle/>
          <a:p>
            <a:r>
              <a:rPr lang="en-IE" sz="8800" b="1" dirty="0" smtClean="0"/>
              <a:t>Cross Border Multi-Agency Working</a:t>
            </a:r>
            <a:endParaRPr lang="en-IE" sz="8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033" y="6783503"/>
            <a:ext cx="4278795" cy="2332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3437" y="9761316"/>
            <a:ext cx="5048238" cy="2837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379" y="6390757"/>
            <a:ext cx="3031888" cy="3031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692" y="2894729"/>
            <a:ext cx="2927066" cy="2927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0388" y="3087556"/>
            <a:ext cx="2948083" cy="2948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9435" y="6351572"/>
            <a:ext cx="3071073" cy="3071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50" y="10122666"/>
            <a:ext cx="5418992" cy="21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944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1451" y="1168400"/>
            <a:ext cx="19770224" cy="8752305"/>
          </a:xfrm>
        </p:spPr>
        <p:txBody>
          <a:bodyPr>
            <a:normAutofit/>
          </a:bodyPr>
          <a:lstStyle/>
          <a:p>
            <a:r>
              <a:rPr lang="en-IE" sz="15000" b="1" dirty="0" smtClean="0"/>
              <a:t>Reflection</a:t>
            </a:r>
            <a:endParaRPr lang="en-IE" sz="15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41451" y="4223587"/>
            <a:ext cx="9375232" cy="8221173"/>
          </a:xfrm>
          <a:prstGeom prst="rect">
            <a:avLst/>
          </a:prstGeom>
        </p:spPr>
        <p:txBody>
          <a:bodyPr vert="horz" lIns="91440" tIns="45720" rIns="91440" bIns="45720" numCol="1" spcCol="1039079" rtlCol="0" anchor="t">
            <a:normAutofit lnSpcReduction="10000"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0" b="0" i="0" u="none" strike="noStrike" cap="none" spc="-85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Calibri" charset="0"/>
                <a:cs typeface="Calibri" charset="0"/>
                <a:sym typeface="Open Sans"/>
              </a:defRPr>
            </a:lvl1pPr>
            <a:lvl2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Arial" charset="0"/>
              <a:buNone/>
              <a:tabLst/>
              <a:defRPr sz="4400" b="0" i="0" u="none" strike="noStrike" cap="none" spc="-85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2pPr>
            <a:lvl3pPr marL="1219200" marR="0" indent="-609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Font typeface=".AppleSystemUIFont" charset="-120"/>
              <a:buChar char="—"/>
              <a:tabLst/>
              <a:defRPr sz="44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3pPr>
            <a:lvl4pPr marL="1828800" marR="0" indent="-609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Pct val="100000"/>
              <a:buFont typeface=".AppleSystemUIFont" charset="-120"/>
              <a:buChar char="—"/>
              <a:tabLst/>
              <a:defRPr sz="44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4pPr>
            <a:lvl5pPr marL="2413000" marR="0" indent="-609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ct val="100000"/>
              <a:buFont typeface=".AppleSystemUIFont" charset="-120"/>
              <a:buChar char="–"/>
              <a:tabLst/>
              <a:defRPr sz="44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Worked Well </a:t>
            </a:r>
          </a:p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 Cross Border working relationships in border areas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PPANI Supervision of the client for risk management purposes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Continued liaison between PSNI and An Garda Síochána for the protection of the victim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 Protection and Adult Safeguarding checks undertaken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reflection- my actions and decisions made a difference and promoted the safety of the others; which was personally satisfying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2667785" y="4223588"/>
            <a:ext cx="9701561" cy="82211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I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Developments</a:t>
            </a:r>
          </a:p>
          <a:p>
            <a:endParaRPr lang="en-IE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robust policies and procedures for cross border supervision and management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in both jurisdictions are made aware of the procedures and processes and these are embedded in practice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in all geographical areas to have an understanding of the Child Protection and adult Safeguarding procedures in each jurisdiction</a:t>
            </a:r>
          </a:p>
          <a:p>
            <a:endParaRPr lang="en-I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637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3932" y="5330283"/>
            <a:ext cx="19770224" cy="6978022"/>
          </a:xfrm>
        </p:spPr>
        <p:txBody>
          <a:bodyPr>
            <a:normAutofit/>
          </a:bodyPr>
          <a:lstStyle/>
          <a:p>
            <a:pPr algn="ctr"/>
            <a:r>
              <a:rPr lang="en-IE" sz="12500" b="1" dirty="0" smtClean="0"/>
              <a:t>Thank You</a:t>
            </a:r>
            <a:endParaRPr lang="en-IE" sz="12500" b="1" dirty="0"/>
          </a:p>
        </p:txBody>
      </p:sp>
    </p:spTree>
    <p:extLst>
      <p:ext uri="{BB962C8B-B14F-4D97-AF65-F5344CB8AC3E}">
        <p14:creationId xmlns:p14="http://schemas.microsoft.com/office/powerpoint/2010/main" val="23569574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A6FCDE65-DDD1-5A4C-8035-D53D5853082D}" vid="{74867093-F41A-EC42-A94E-ED37C209F41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OPW_PSB_PPT-Template</Template>
  <TotalTime>241</TotalTime>
  <Words>412</Words>
  <Application>Microsoft Office PowerPoint</Application>
  <PresentationFormat>Custom</PresentationFormat>
  <Paragraphs>49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.AppleSystemUIFont</vt:lpstr>
      <vt:lpstr>Arial</vt:lpstr>
      <vt:lpstr>Calibri</vt:lpstr>
      <vt:lpstr>Calibri Light</vt:lpstr>
      <vt:lpstr>Georgia</vt:lpstr>
      <vt:lpstr>Helvetica Neue</vt:lpstr>
      <vt:lpstr>Lato</vt:lpstr>
      <vt:lpstr>Open Sans</vt:lpstr>
      <vt:lpstr>Open Sans Light</vt:lpstr>
      <vt:lpstr>Standard</vt:lpstr>
      <vt:lpstr>Perpetrators of Intimate  Partner Violence:   .A cross border interagency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Laura Glass</dc:creator>
  <cp:lastModifiedBy>Shauna X. Hawes</cp:lastModifiedBy>
  <cp:revision>20</cp:revision>
  <cp:lastPrinted>2018-01-09T06:39:09Z</cp:lastPrinted>
  <dcterms:created xsi:type="dcterms:W3CDTF">2019-06-20T08:22:24Z</dcterms:created>
  <dcterms:modified xsi:type="dcterms:W3CDTF">2023-12-11T10:14:14Z</dcterms:modified>
</cp:coreProperties>
</file>